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52"/>
  </p:notesMasterIdLst>
  <p:sldIdLst>
    <p:sldId id="290" r:id="rId3"/>
    <p:sldId id="257" r:id="rId4"/>
    <p:sldId id="328" r:id="rId5"/>
    <p:sldId id="329" r:id="rId6"/>
    <p:sldId id="348" r:id="rId7"/>
    <p:sldId id="347" r:id="rId8"/>
    <p:sldId id="330" r:id="rId9"/>
    <p:sldId id="331" r:id="rId10"/>
    <p:sldId id="332" r:id="rId11"/>
    <p:sldId id="333" r:id="rId12"/>
    <p:sldId id="335" r:id="rId13"/>
    <p:sldId id="349" r:id="rId14"/>
    <p:sldId id="336" r:id="rId15"/>
    <p:sldId id="340" r:id="rId16"/>
    <p:sldId id="338" r:id="rId17"/>
    <p:sldId id="339" r:id="rId18"/>
    <p:sldId id="341" r:id="rId19"/>
    <p:sldId id="345" r:id="rId20"/>
    <p:sldId id="346" r:id="rId21"/>
    <p:sldId id="256" r:id="rId22"/>
    <p:sldId id="258" r:id="rId23"/>
    <p:sldId id="259" r:id="rId24"/>
    <p:sldId id="260" r:id="rId25"/>
    <p:sldId id="261" r:id="rId26"/>
    <p:sldId id="262" r:id="rId27"/>
    <p:sldId id="263" r:id="rId28"/>
    <p:sldId id="264" r:id="rId29"/>
    <p:sldId id="265" r:id="rId30"/>
    <p:sldId id="266" r:id="rId31"/>
    <p:sldId id="267" r:id="rId32"/>
    <p:sldId id="268" r:id="rId33"/>
    <p:sldId id="269" r:id="rId34"/>
    <p:sldId id="270" r:id="rId35"/>
    <p:sldId id="271" r:id="rId36"/>
    <p:sldId id="272" r:id="rId37"/>
    <p:sldId id="273" r:id="rId38"/>
    <p:sldId id="274" r:id="rId39"/>
    <p:sldId id="275" r:id="rId40"/>
    <p:sldId id="276" r:id="rId41"/>
    <p:sldId id="277" r:id="rId42"/>
    <p:sldId id="278" r:id="rId43"/>
    <p:sldId id="279" r:id="rId44"/>
    <p:sldId id="280" r:id="rId45"/>
    <p:sldId id="281" r:id="rId46"/>
    <p:sldId id="282" r:id="rId47"/>
    <p:sldId id="283" r:id="rId48"/>
    <p:sldId id="284" r:id="rId49"/>
    <p:sldId id="285" r:id="rId50"/>
    <p:sldId id="286" r:id="rId51"/>
  </p:sldIdLst>
  <p:sldSz cx="9144000" cy="5143500" type="screen16x9"/>
  <p:notesSz cx="6858000" cy="9144000"/>
  <p:embeddedFontLst>
    <p:embeddedFont>
      <p:font typeface="Fira Sans" panose="020B0503050000020004" pitchFamily="34" charset="0"/>
      <p:regular r:id="rId53"/>
      <p:bold r:id="rId54"/>
      <p:italic r:id="rId55"/>
      <p:boldItalic r:id="rId56"/>
    </p:embeddedFont>
    <p:embeddedFont>
      <p:font typeface="Fira Sans Extra Condensed" panose="020F0502020204030204" pitchFamily="34" charset="0"/>
      <p:regular r:id="rId57"/>
      <p:bold r:id="rId58"/>
      <p:italic r:id="rId59"/>
      <p:boldItalic r:id="rId60"/>
    </p:embeddedFont>
    <p:embeddedFont>
      <p:font typeface="Fira Sans Extra Condensed Medium" panose="020B0603050000020004" pitchFamily="34" charset="0"/>
      <p:regular r:id="rId61"/>
      <p:bold r:id="rId62"/>
      <p:italic r:id="rId63"/>
      <p:boldItalic r:id="rId64"/>
    </p:embeddedFont>
    <p:embeddedFont>
      <p:font typeface="Fira Sans Extra Condensed SemiB" panose="020B0603050000020004" pitchFamily="34" charset="0"/>
      <p:regular r:id="rId65"/>
      <p:bold r:id="rId66"/>
      <p:italic r:id="rId67"/>
      <p:boldItalic r:id="rId68"/>
    </p:embeddedFont>
    <p:embeddedFont>
      <p:font typeface="Fira Sans Extra Condensed SemiBold" panose="020B0603050000020004" pitchFamily="34" charset="0"/>
      <p:regular r:id="rId69"/>
      <p:bold r:id="rId70"/>
      <p:italic r:id="rId71"/>
      <p:boldItalic r:id="rId72"/>
    </p:embeddedFont>
    <p:embeddedFont>
      <p:font typeface="Lato" panose="020F0502020204030203" pitchFamily="34" charset="0"/>
      <p:regular r:id="rId73"/>
      <p:bold r:id="rId74"/>
      <p:italic r:id="rId75"/>
      <p:boldItalic r:id="rId76"/>
    </p:embeddedFont>
    <p:embeddedFont>
      <p:font typeface="Lato Black" panose="020F0502020204030204" pitchFamily="34" charset="0"/>
      <p:bold r:id="rId77"/>
      <p:boldItalic r:id="rId78"/>
    </p:embeddedFont>
    <p:embeddedFont>
      <p:font typeface="Proxima Nova" panose="02000506030000020004" pitchFamily="2" charset="0"/>
      <p:regular r:id="rId79"/>
      <p:bold r:id="rId80"/>
      <p:italic r:id="rId81"/>
      <p:boldItalic r:id="rId82"/>
    </p:embeddedFont>
    <p:embeddedFont>
      <p:font typeface="Proxima Nova Semibold" panose="02000506030000020004" pitchFamily="2" charset="0"/>
      <p:regular r:id="rId83"/>
      <p:bold r:id="rId84"/>
      <p:italic r:id="rId85"/>
      <p:boldItalic r:id="rId86"/>
    </p:embeddedFont>
    <p:embeddedFont>
      <p:font typeface="Roboto" panose="02000000000000000000" pitchFamily="2" charset="0"/>
      <p:regular r:id="rId87"/>
      <p:bold r:id="rId88"/>
      <p:italic r:id="rId89"/>
      <p:boldItalic r:id="rId90"/>
    </p:embeddedFont>
    <p:embeddedFont>
      <p:font typeface="Segoe UI" panose="020B0502040204020203" pitchFamily="34" charset="0"/>
      <p:regular r:id="rId91"/>
      <p:bold r:id="rId92"/>
      <p:italic r:id="rId93"/>
      <p:boldItalic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3531DB-215F-F6EB-A8AF-E46C645B5E57}" v="120" dt="2024-03-13T20:00:49.892"/>
    <p1510:client id="{9B549976-9B0A-4C77-CE4F-44DDE3DC3345}" v="620" dt="2024-03-13T16:03:25.580"/>
    <p1510:client id="{A8B57004-8C50-9440-AF3C-75B415EB4A9A}" v="2" dt="2024-03-14T02:44:18.882"/>
    <p1510:client id="{F5FF50C3-70D5-0093-A8CD-4B9506BF368B}" v="203" dt="2024-03-13T21:36:02.8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43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1.fntdata"/><Relationship Id="rId68" Type="http://schemas.openxmlformats.org/officeDocument/2006/relationships/font" Target="fonts/font16.fntdata"/><Relationship Id="rId84" Type="http://schemas.openxmlformats.org/officeDocument/2006/relationships/font" Target="fonts/font32.fntdata"/><Relationship Id="rId89" Type="http://schemas.openxmlformats.org/officeDocument/2006/relationships/font" Target="fonts/font37.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1.fntdata"/><Relationship Id="rId58" Type="http://schemas.openxmlformats.org/officeDocument/2006/relationships/font" Target="fonts/font6.fntdata"/><Relationship Id="rId74" Type="http://schemas.openxmlformats.org/officeDocument/2006/relationships/font" Target="fonts/font22.fntdata"/><Relationship Id="rId79" Type="http://schemas.openxmlformats.org/officeDocument/2006/relationships/font" Target="fonts/font27.fntdata"/><Relationship Id="rId5" Type="http://schemas.openxmlformats.org/officeDocument/2006/relationships/slide" Target="slides/slide3.xml"/><Relationship Id="rId90" Type="http://schemas.openxmlformats.org/officeDocument/2006/relationships/font" Target="fonts/font38.fntdata"/><Relationship Id="rId95" Type="http://schemas.openxmlformats.org/officeDocument/2006/relationships/presProps" Target="pres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12.fntdata"/><Relationship Id="rId69" Type="http://schemas.openxmlformats.org/officeDocument/2006/relationships/font" Target="fonts/font17.fntdata"/><Relationship Id="rId80" Type="http://schemas.openxmlformats.org/officeDocument/2006/relationships/font" Target="fonts/font28.fntdata"/><Relationship Id="rId85" Type="http://schemas.openxmlformats.org/officeDocument/2006/relationships/font" Target="fonts/font3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83" Type="http://schemas.openxmlformats.org/officeDocument/2006/relationships/font" Target="fonts/font31.fntdata"/><Relationship Id="rId88" Type="http://schemas.openxmlformats.org/officeDocument/2006/relationships/font" Target="fonts/font36.fntdata"/><Relationship Id="rId91" Type="http://schemas.openxmlformats.org/officeDocument/2006/relationships/font" Target="fonts/font39.fntdata"/><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font" Target="fonts/font26.fntdata"/><Relationship Id="rId81" Type="http://schemas.openxmlformats.org/officeDocument/2006/relationships/font" Target="fonts/font29.fntdata"/><Relationship Id="rId86" Type="http://schemas.openxmlformats.org/officeDocument/2006/relationships/font" Target="fonts/font34.fntdata"/><Relationship Id="rId94" Type="http://schemas.openxmlformats.org/officeDocument/2006/relationships/font" Target="fonts/font42.fntdata"/><Relationship Id="rId99"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3.fntdata"/><Relationship Id="rId76" Type="http://schemas.openxmlformats.org/officeDocument/2006/relationships/font" Target="fonts/font24.fntdata"/><Relationship Id="rId97"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19.fntdata"/><Relationship Id="rId92" Type="http://schemas.openxmlformats.org/officeDocument/2006/relationships/font" Target="fonts/font4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4.fntdata"/><Relationship Id="rId87" Type="http://schemas.openxmlformats.org/officeDocument/2006/relationships/font" Target="fonts/font35.fntdata"/><Relationship Id="rId61" Type="http://schemas.openxmlformats.org/officeDocument/2006/relationships/font" Target="fonts/font9.fntdata"/><Relationship Id="rId82" Type="http://schemas.openxmlformats.org/officeDocument/2006/relationships/font" Target="fonts/font30.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font" Target="fonts/font4.fntdata"/><Relationship Id="rId77" Type="http://schemas.openxmlformats.org/officeDocument/2006/relationships/font" Target="fonts/font25.fntdata"/><Relationship Id="rId100" Type="http://schemas.microsoft.com/office/2015/10/relationships/revisionInfo" Target="revisionInfo.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93" Type="http://schemas.openxmlformats.org/officeDocument/2006/relationships/font" Target="fonts/font41.fntdata"/><Relationship Id="rId98"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rena Morales" userId="S::lorenm1@ad.uci.edu::3323b98e-4528-433e-9216-a20d1bced702" providerId="AD" clId="Web-{3D3531DB-215F-F6EB-A8AF-E46C645B5E57}"/>
    <pc:docChg chg="addSld delSld modSld">
      <pc:chgData name="Lorena Morales" userId="S::lorenm1@ad.uci.edu::3323b98e-4528-433e-9216-a20d1bced702" providerId="AD" clId="Web-{3D3531DB-215F-F6EB-A8AF-E46C645B5E57}" dt="2024-03-13T19:50:52.581" v="77" actId="20577"/>
      <pc:docMkLst>
        <pc:docMk/>
      </pc:docMkLst>
      <pc:sldChg chg="modSp">
        <pc:chgData name="Lorena Morales" userId="S::lorenm1@ad.uci.edu::3323b98e-4528-433e-9216-a20d1bced702" providerId="AD" clId="Web-{3D3531DB-215F-F6EB-A8AF-E46C645B5E57}" dt="2024-03-13T19:25:50.372" v="37" actId="20577"/>
        <pc:sldMkLst>
          <pc:docMk/>
          <pc:sldMk cId="0" sldId="257"/>
        </pc:sldMkLst>
        <pc:spChg chg="mod">
          <ac:chgData name="Lorena Morales" userId="S::lorenm1@ad.uci.edu::3323b98e-4528-433e-9216-a20d1bced702" providerId="AD" clId="Web-{3D3531DB-215F-F6EB-A8AF-E46C645B5E57}" dt="2024-03-13T19:25:50.372" v="37" actId="20577"/>
          <ac:spMkLst>
            <pc:docMk/>
            <pc:sldMk cId="0" sldId="257"/>
            <ac:spMk id="154" creationId="{00000000-0000-0000-0000-000000000000}"/>
          </ac:spMkLst>
        </pc:spChg>
        <pc:spChg chg="mod">
          <ac:chgData name="Lorena Morales" userId="S::lorenm1@ad.uci.edu::3323b98e-4528-433e-9216-a20d1bced702" providerId="AD" clId="Web-{3D3531DB-215F-F6EB-A8AF-E46C645B5E57}" dt="2024-03-13T18:46:53.459" v="7" actId="14100"/>
          <ac:spMkLst>
            <pc:docMk/>
            <pc:sldMk cId="0" sldId="257"/>
            <ac:spMk id="162" creationId="{00000000-0000-0000-0000-000000000000}"/>
          </ac:spMkLst>
        </pc:spChg>
        <pc:spChg chg="mod">
          <ac:chgData name="Lorena Morales" userId="S::lorenm1@ad.uci.edu::3323b98e-4528-433e-9216-a20d1bced702" providerId="AD" clId="Web-{3D3531DB-215F-F6EB-A8AF-E46C645B5E57}" dt="2024-03-13T18:46:48.928" v="6" actId="1076"/>
          <ac:spMkLst>
            <pc:docMk/>
            <pc:sldMk cId="0" sldId="257"/>
            <ac:spMk id="163" creationId="{00000000-0000-0000-0000-000000000000}"/>
          </ac:spMkLst>
        </pc:spChg>
        <pc:spChg chg="mod">
          <ac:chgData name="Lorena Morales" userId="S::lorenm1@ad.uci.edu::3323b98e-4528-433e-9216-a20d1bced702" providerId="AD" clId="Web-{3D3531DB-215F-F6EB-A8AF-E46C645B5E57}" dt="2024-03-13T18:46:36.380" v="4" actId="14100"/>
          <ac:spMkLst>
            <pc:docMk/>
            <pc:sldMk cId="0" sldId="257"/>
            <ac:spMk id="171" creationId="{00000000-0000-0000-0000-000000000000}"/>
          </ac:spMkLst>
        </pc:spChg>
        <pc:spChg chg="mod">
          <ac:chgData name="Lorena Morales" userId="S::lorenm1@ad.uci.edu::3323b98e-4528-433e-9216-a20d1bced702" providerId="AD" clId="Web-{3D3531DB-215F-F6EB-A8AF-E46C645B5E57}" dt="2024-03-13T18:46:21.613" v="1" actId="20577"/>
          <ac:spMkLst>
            <pc:docMk/>
            <pc:sldMk cId="0" sldId="257"/>
            <ac:spMk id="172" creationId="{00000000-0000-0000-0000-000000000000}"/>
          </ac:spMkLst>
        </pc:spChg>
        <pc:grpChg chg="mod">
          <ac:chgData name="Lorena Morales" userId="S::lorenm1@ad.uci.edu::3323b98e-4528-433e-9216-a20d1bced702" providerId="AD" clId="Web-{3D3531DB-215F-F6EB-A8AF-E46C645B5E57}" dt="2024-03-13T18:46:55.866" v="8" actId="14100"/>
          <ac:grpSpMkLst>
            <pc:docMk/>
            <pc:sldMk cId="0" sldId="257"/>
            <ac:grpSpMk id="161" creationId="{00000000-0000-0000-0000-000000000000}"/>
          </ac:grpSpMkLst>
        </pc:grpChg>
        <pc:grpChg chg="mod">
          <ac:chgData name="Lorena Morales" userId="S::lorenm1@ad.uci.edu::3323b98e-4528-433e-9216-a20d1bced702" providerId="AD" clId="Web-{3D3531DB-215F-F6EB-A8AF-E46C645B5E57}" dt="2024-03-13T18:46:28.848" v="3" actId="1076"/>
          <ac:grpSpMkLst>
            <pc:docMk/>
            <pc:sldMk cId="0" sldId="257"/>
            <ac:grpSpMk id="170" creationId="{00000000-0000-0000-0000-000000000000}"/>
          </ac:grpSpMkLst>
        </pc:grpChg>
      </pc:sldChg>
      <pc:sldChg chg="addSp delSp">
        <pc:chgData name="Lorena Morales" userId="S::lorenm1@ad.uci.edu::3323b98e-4528-433e-9216-a20d1bced702" providerId="AD" clId="Web-{3D3531DB-215F-F6EB-A8AF-E46C645B5E57}" dt="2024-03-13T19:01:27.135" v="10"/>
        <pc:sldMkLst>
          <pc:docMk/>
          <pc:sldMk cId="3732244137" sldId="290"/>
        </pc:sldMkLst>
        <pc:picChg chg="add del">
          <ac:chgData name="Lorena Morales" userId="S::lorenm1@ad.uci.edu::3323b98e-4528-433e-9216-a20d1bced702" providerId="AD" clId="Web-{3D3531DB-215F-F6EB-A8AF-E46C645B5E57}" dt="2024-03-13T19:01:27.135" v="10"/>
          <ac:picMkLst>
            <pc:docMk/>
            <pc:sldMk cId="3732244137" sldId="290"/>
            <ac:picMk id="2" creationId="{F9823E86-2FB1-353F-97C9-0C0EA20D62ED}"/>
          </ac:picMkLst>
        </pc:picChg>
      </pc:sldChg>
      <pc:sldChg chg="modSp">
        <pc:chgData name="Lorena Morales" userId="S::lorenm1@ad.uci.edu::3323b98e-4528-433e-9216-a20d1bced702" providerId="AD" clId="Web-{3D3531DB-215F-F6EB-A8AF-E46C645B5E57}" dt="2024-03-13T19:50:52.581" v="77" actId="20577"/>
        <pc:sldMkLst>
          <pc:docMk/>
          <pc:sldMk cId="113831508" sldId="329"/>
        </pc:sldMkLst>
        <pc:spChg chg="mod">
          <ac:chgData name="Lorena Morales" userId="S::lorenm1@ad.uci.edu::3323b98e-4528-433e-9216-a20d1bced702" providerId="AD" clId="Web-{3D3531DB-215F-F6EB-A8AF-E46C645B5E57}" dt="2024-03-13T19:50:52.581" v="77" actId="20577"/>
          <ac:spMkLst>
            <pc:docMk/>
            <pc:sldMk cId="113831508" sldId="329"/>
            <ac:spMk id="4" creationId="{83B58AB1-FF51-EE8B-9199-E4031CE66FBF}"/>
          </ac:spMkLst>
        </pc:spChg>
      </pc:sldChg>
      <pc:sldChg chg="addSp modSp new del">
        <pc:chgData name="Lorena Morales" userId="S::lorenm1@ad.uci.edu::3323b98e-4528-433e-9216-a20d1bced702" providerId="AD" clId="Web-{3D3531DB-215F-F6EB-A8AF-E46C645B5E57}" dt="2024-03-13T19:07:29.741" v="35"/>
        <pc:sldMkLst>
          <pc:docMk/>
          <pc:sldMk cId="4033516428" sldId="349"/>
        </pc:sldMkLst>
        <pc:spChg chg="mod">
          <ac:chgData name="Lorena Morales" userId="S::lorenm1@ad.uci.edu::3323b98e-4528-433e-9216-a20d1bced702" providerId="AD" clId="Web-{3D3531DB-215F-F6EB-A8AF-E46C645B5E57}" dt="2024-03-13T19:07:20.647" v="33" actId="1076"/>
          <ac:spMkLst>
            <pc:docMk/>
            <pc:sldMk cId="4033516428" sldId="349"/>
            <ac:spMk id="2" creationId="{7FCF651B-EE97-720E-D109-BF806A3A4F16}"/>
          </ac:spMkLst>
        </pc:spChg>
        <pc:picChg chg="add mod">
          <ac:chgData name="Lorena Morales" userId="S::lorenm1@ad.uci.edu::3323b98e-4528-433e-9216-a20d1bced702" providerId="AD" clId="Web-{3D3531DB-215F-F6EB-A8AF-E46C645B5E57}" dt="2024-03-13T19:07:23.131" v="34" actId="1076"/>
          <ac:picMkLst>
            <pc:docMk/>
            <pc:sldMk cId="4033516428" sldId="349"/>
            <ac:picMk id="3" creationId="{92FB5CB4-6A52-886D-4AF8-F0B73E55D0E8}"/>
          </ac:picMkLst>
        </pc:picChg>
      </pc:sldChg>
    </pc:docChg>
  </pc:docChgLst>
  <pc:docChgLst>
    <pc:chgData name="Ruicheng Li-MSBA24A" userId="c7664027-55a3-4e96-b471-272752fbd0b2" providerId="ADAL" clId="{A8B57004-8C50-9440-AF3C-75B415EB4A9A}"/>
    <pc:docChg chg="modSld">
      <pc:chgData name="Ruicheng Li-MSBA24A" userId="c7664027-55a3-4e96-b471-272752fbd0b2" providerId="ADAL" clId="{A8B57004-8C50-9440-AF3C-75B415EB4A9A}" dt="2024-03-14T02:44:18.882" v="1" actId="1076"/>
      <pc:docMkLst>
        <pc:docMk/>
      </pc:docMkLst>
      <pc:sldChg chg="modSp mod">
        <pc:chgData name="Ruicheng Li-MSBA24A" userId="c7664027-55a3-4e96-b471-272752fbd0b2" providerId="ADAL" clId="{A8B57004-8C50-9440-AF3C-75B415EB4A9A}" dt="2024-03-14T02:44:18.882" v="1" actId="1076"/>
        <pc:sldMkLst>
          <pc:docMk/>
          <pc:sldMk cId="2320299583" sldId="348"/>
        </pc:sldMkLst>
        <pc:picChg chg="mod">
          <ac:chgData name="Ruicheng Li-MSBA24A" userId="c7664027-55a3-4e96-b471-272752fbd0b2" providerId="ADAL" clId="{A8B57004-8C50-9440-AF3C-75B415EB4A9A}" dt="2024-03-14T02:44:18.882" v="1" actId="1076"/>
          <ac:picMkLst>
            <pc:docMk/>
            <pc:sldMk cId="2320299583" sldId="348"/>
            <ac:picMk id="5" creationId="{C3625C06-23A4-8850-438A-3E16BFE4E975}"/>
          </ac:picMkLst>
        </pc:picChg>
      </pc:sldChg>
    </pc:docChg>
  </pc:docChgLst>
  <pc:docChgLst>
    <pc:chgData clId="Web-{3D3531DB-215F-F6EB-A8AF-E46C645B5E57}"/>
    <pc:docChg chg="modSld">
      <pc:chgData name="" userId="" providerId="" clId="Web-{3D3531DB-215F-F6EB-A8AF-E46C645B5E57}" dt="2024-03-13T18:46:14.753" v="0" actId="20577"/>
      <pc:docMkLst>
        <pc:docMk/>
      </pc:docMkLst>
      <pc:sldChg chg="modSp">
        <pc:chgData name="" userId="" providerId="" clId="Web-{3D3531DB-215F-F6EB-A8AF-E46C645B5E57}" dt="2024-03-13T18:46:14.753" v="0" actId="20577"/>
        <pc:sldMkLst>
          <pc:docMk/>
          <pc:sldMk cId="0" sldId="257"/>
        </pc:sldMkLst>
        <pc:spChg chg="mod">
          <ac:chgData name="" userId="" providerId="" clId="Web-{3D3531DB-215F-F6EB-A8AF-E46C645B5E57}" dt="2024-03-13T18:46:14.753" v="0" actId="20577"/>
          <ac:spMkLst>
            <pc:docMk/>
            <pc:sldMk cId="0" sldId="257"/>
            <ac:spMk id="172" creationId="{00000000-0000-0000-0000-000000000000}"/>
          </ac:spMkLst>
        </pc:spChg>
      </pc:sldChg>
    </pc:docChg>
  </pc:docChgLst>
  <pc:docChgLst>
    <pc:chgData name="Ruicheng Li-MSBA24A" userId="S::ruichl1@ad.uci.edu::c7664027-55a3-4e96-b471-272752fbd0b2" providerId="AD" clId="Web-{9B549976-9B0A-4C77-CE4F-44DDE3DC3345}"/>
    <pc:docChg chg="addSld delSld modSld sldOrd">
      <pc:chgData name="Ruicheng Li-MSBA24A" userId="S::ruichl1@ad.uci.edu::c7664027-55a3-4e96-b471-272752fbd0b2" providerId="AD" clId="Web-{9B549976-9B0A-4C77-CE4F-44DDE3DC3345}" dt="2024-03-13T16:03:25.580" v="562"/>
      <pc:docMkLst>
        <pc:docMk/>
      </pc:docMkLst>
      <pc:sldChg chg="delSp modSp ord">
        <pc:chgData name="Ruicheng Li-MSBA24A" userId="S::ruichl1@ad.uci.edu::c7664027-55a3-4e96-b471-272752fbd0b2" providerId="AD" clId="Web-{9B549976-9B0A-4C77-CE4F-44DDE3DC3345}" dt="2024-03-13T10:41:28.373" v="344" actId="1076"/>
        <pc:sldMkLst>
          <pc:docMk/>
          <pc:sldMk cId="0" sldId="257"/>
        </pc:sldMkLst>
        <pc:spChg chg="mod">
          <ac:chgData name="Ruicheng Li-MSBA24A" userId="S::ruichl1@ad.uci.edu::c7664027-55a3-4e96-b471-272752fbd0b2" providerId="AD" clId="Web-{9B549976-9B0A-4C77-CE4F-44DDE3DC3345}" dt="2024-03-13T10:30:51.412" v="140" actId="1076"/>
          <ac:spMkLst>
            <pc:docMk/>
            <pc:sldMk cId="0" sldId="257"/>
            <ac:spMk id="154" creationId="{00000000-0000-0000-0000-000000000000}"/>
          </ac:spMkLst>
        </pc:spChg>
        <pc:spChg chg="mod">
          <ac:chgData name="Ruicheng Li-MSBA24A" userId="S::ruichl1@ad.uci.edu::c7664027-55a3-4e96-b471-272752fbd0b2" providerId="AD" clId="Web-{9B549976-9B0A-4C77-CE4F-44DDE3DC3345}" dt="2024-03-13T10:31:51.679" v="163" actId="14100"/>
          <ac:spMkLst>
            <pc:docMk/>
            <pc:sldMk cId="0" sldId="257"/>
            <ac:spMk id="156" creationId="{00000000-0000-0000-0000-000000000000}"/>
          </ac:spMkLst>
        </pc:spChg>
        <pc:spChg chg="mod">
          <ac:chgData name="Ruicheng Li-MSBA24A" userId="S::ruichl1@ad.uci.edu::c7664027-55a3-4e96-b471-272752fbd0b2" providerId="AD" clId="Web-{9B549976-9B0A-4C77-CE4F-44DDE3DC3345}" dt="2024-03-13T10:25:26.743" v="9" actId="20577"/>
          <ac:spMkLst>
            <pc:docMk/>
            <pc:sldMk cId="0" sldId="257"/>
            <ac:spMk id="157" creationId="{00000000-0000-0000-0000-000000000000}"/>
          </ac:spMkLst>
        </pc:spChg>
        <pc:spChg chg="mod">
          <ac:chgData name="Ruicheng Li-MSBA24A" userId="S::ruichl1@ad.uci.edu::c7664027-55a3-4e96-b471-272752fbd0b2" providerId="AD" clId="Web-{9B549976-9B0A-4C77-CE4F-44DDE3DC3345}" dt="2024-03-13T10:41:22.670" v="343" actId="14100"/>
          <ac:spMkLst>
            <pc:docMk/>
            <pc:sldMk cId="0" sldId="257"/>
            <ac:spMk id="159" creationId="{00000000-0000-0000-0000-000000000000}"/>
          </ac:spMkLst>
        </pc:spChg>
        <pc:spChg chg="mod">
          <ac:chgData name="Ruicheng Li-MSBA24A" userId="S::ruichl1@ad.uci.edu::c7664027-55a3-4e96-b471-272752fbd0b2" providerId="AD" clId="Web-{9B549976-9B0A-4C77-CE4F-44DDE3DC3345}" dt="2024-03-13T10:27:03.684" v="65" actId="20577"/>
          <ac:spMkLst>
            <pc:docMk/>
            <pc:sldMk cId="0" sldId="257"/>
            <ac:spMk id="160" creationId="{00000000-0000-0000-0000-000000000000}"/>
          </ac:spMkLst>
        </pc:spChg>
        <pc:spChg chg="mod">
          <ac:chgData name="Ruicheng Li-MSBA24A" userId="S::ruichl1@ad.uci.edu::c7664027-55a3-4e96-b471-272752fbd0b2" providerId="AD" clId="Web-{9B549976-9B0A-4C77-CE4F-44DDE3DC3345}" dt="2024-03-13T10:40:33.809" v="329" actId="1076"/>
          <ac:spMkLst>
            <pc:docMk/>
            <pc:sldMk cId="0" sldId="257"/>
            <ac:spMk id="162" creationId="{00000000-0000-0000-0000-000000000000}"/>
          </ac:spMkLst>
        </pc:spChg>
        <pc:spChg chg="mod">
          <ac:chgData name="Ruicheng Li-MSBA24A" userId="S::ruichl1@ad.uci.edu::c7664027-55a3-4e96-b471-272752fbd0b2" providerId="AD" clId="Web-{9B549976-9B0A-4C77-CE4F-44DDE3DC3345}" dt="2024-03-13T10:31:24.710" v="153" actId="14100"/>
          <ac:spMkLst>
            <pc:docMk/>
            <pc:sldMk cId="0" sldId="257"/>
            <ac:spMk id="163" creationId="{00000000-0000-0000-0000-000000000000}"/>
          </ac:spMkLst>
        </pc:spChg>
        <pc:spChg chg="mod">
          <ac:chgData name="Ruicheng Li-MSBA24A" userId="S::ruichl1@ad.uci.edu::c7664027-55a3-4e96-b471-272752fbd0b2" providerId="AD" clId="Web-{9B549976-9B0A-4C77-CE4F-44DDE3DC3345}" dt="2024-03-13T10:35:02.593" v="219" actId="20577"/>
          <ac:spMkLst>
            <pc:docMk/>
            <pc:sldMk cId="0" sldId="257"/>
            <ac:spMk id="166" creationId="{00000000-0000-0000-0000-000000000000}"/>
          </ac:spMkLst>
        </pc:spChg>
        <pc:spChg chg="mod">
          <ac:chgData name="Ruicheng Li-MSBA24A" userId="S::ruichl1@ad.uci.edu::c7664027-55a3-4e96-b471-272752fbd0b2" providerId="AD" clId="Web-{9B549976-9B0A-4C77-CE4F-44DDE3DC3345}" dt="2024-03-13T10:36:57.113" v="308" actId="14100"/>
          <ac:spMkLst>
            <pc:docMk/>
            <pc:sldMk cId="0" sldId="257"/>
            <ac:spMk id="168" creationId="{00000000-0000-0000-0000-000000000000}"/>
          </ac:spMkLst>
        </pc:spChg>
        <pc:spChg chg="mod">
          <ac:chgData name="Ruicheng Li-MSBA24A" userId="S::ruichl1@ad.uci.edu::c7664027-55a3-4e96-b471-272752fbd0b2" providerId="AD" clId="Web-{9B549976-9B0A-4C77-CE4F-44DDE3DC3345}" dt="2024-03-13T10:37:14.145" v="311" actId="14100"/>
          <ac:spMkLst>
            <pc:docMk/>
            <pc:sldMk cId="0" sldId="257"/>
            <ac:spMk id="169" creationId="{00000000-0000-0000-0000-000000000000}"/>
          </ac:spMkLst>
        </pc:spChg>
        <pc:spChg chg="mod">
          <ac:chgData name="Ruicheng Li-MSBA24A" userId="S::ruichl1@ad.uci.edu::c7664027-55a3-4e96-b471-272752fbd0b2" providerId="AD" clId="Web-{9B549976-9B0A-4C77-CE4F-44DDE3DC3345}" dt="2024-03-13T10:34:44.436" v="211" actId="20577"/>
          <ac:spMkLst>
            <pc:docMk/>
            <pc:sldMk cId="0" sldId="257"/>
            <ac:spMk id="171" creationId="{00000000-0000-0000-0000-000000000000}"/>
          </ac:spMkLst>
        </pc:spChg>
        <pc:spChg chg="mod">
          <ac:chgData name="Ruicheng Li-MSBA24A" userId="S::ruichl1@ad.uci.edu::c7664027-55a3-4e96-b471-272752fbd0b2" providerId="AD" clId="Web-{9B549976-9B0A-4C77-CE4F-44DDE3DC3345}" dt="2024-03-13T10:33:41.277" v="207"/>
          <ac:spMkLst>
            <pc:docMk/>
            <pc:sldMk cId="0" sldId="257"/>
            <ac:spMk id="172" creationId="{00000000-0000-0000-0000-000000000000}"/>
          </ac:spMkLst>
        </pc:spChg>
        <pc:grpChg chg="mod">
          <ac:chgData name="Ruicheng Li-MSBA24A" userId="S::ruichl1@ad.uci.edu::c7664027-55a3-4e96-b471-272752fbd0b2" providerId="AD" clId="Web-{9B549976-9B0A-4C77-CE4F-44DDE3DC3345}" dt="2024-03-13T10:41:28.373" v="344" actId="1076"/>
          <ac:grpSpMkLst>
            <pc:docMk/>
            <pc:sldMk cId="0" sldId="257"/>
            <ac:grpSpMk id="155" creationId="{00000000-0000-0000-0000-000000000000}"/>
          </ac:grpSpMkLst>
        </pc:grpChg>
        <pc:grpChg chg="mod">
          <ac:chgData name="Ruicheng Li-MSBA24A" userId="S::ruichl1@ad.uci.edu::c7664027-55a3-4e96-b471-272752fbd0b2" providerId="AD" clId="Web-{9B549976-9B0A-4C77-CE4F-44DDE3DC3345}" dt="2024-03-13T10:41:16.107" v="342" actId="14100"/>
          <ac:grpSpMkLst>
            <pc:docMk/>
            <pc:sldMk cId="0" sldId="257"/>
            <ac:grpSpMk id="158" creationId="{00000000-0000-0000-0000-000000000000}"/>
          </ac:grpSpMkLst>
        </pc:grpChg>
        <pc:grpChg chg="mod">
          <ac:chgData name="Ruicheng Li-MSBA24A" userId="S::ruichl1@ad.uci.edu::c7664027-55a3-4e96-b471-272752fbd0b2" providerId="AD" clId="Web-{9B549976-9B0A-4C77-CE4F-44DDE3DC3345}" dt="2024-03-13T10:40:37.762" v="330" actId="1076"/>
          <ac:grpSpMkLst>
            <pc:docMk/>
            <pc:sldMk cId="0" sldId="257"/>
            <ac:grpSpMk id="161" creationId="{00000000-0000-0000-0000-000000000000}"/>
          </ac:grpSpMkLst>
        </pc:grpChg>
        <pc:grpChg chg="del">
          <ac:chgData name="Ruicheng Li-MSBA24A" userId="S::ruichl1@ad.uci.edu::c7664027-55a3-4e96-b471-272752fbd0b2" providerId="AD" clId="Web-{9B549976-9B0A-4C77-CE4F-44DDE3DC3345}" dt="2024-03-13T10:35:04.077" v="220"/>
          <ac:grpSpMkLst>
            <pc:docMk/>
            <pc:sldMk cId="0" sldId="257"/>
            <ac:grpSpMk id="164" creationId="{00000000-0000-0000-0000-000000000000}"/>
          </ac:grpSpMkLst>
        </pc:grpChg>
        <pc:grpChg chg="mod">
          <ac:chgData name="Ruicheng Li-MSBA24A" userId="S::ruichl1@ad.uci.edu::c7664027-55a3-4e96-b471-272752fbd0b2" providerId="AD" clId="Web-{9B549976-9B0A-4C77-CE4F-44DDE3DC3345}" dt="2024-03-13T10:37:01.113" v="309" actId="1076"/>
          <ac:grpSpMkLst>
            <pc:docMk/>
            <pc:sldMk cId="0" sldId="257"/>
            <ac:grpSpMk id="167" creationId="{00000000-0000-0000-0000-000000000000}"/>
          </ac:grpSpMkLst>
        </pc:grpChg>
        <pc:grpChg chg="mod">
          <ac:chgData name="Ruicheng Li-MSBA24A" userId="S::ruichl1@ad.uci.edu::c7664027-55a3-4e96-b471-272752fbd0b2" providerId="AD" clId="Web-{9B549976-9B0A-4C77-CE4F-44DDE3DC3345}" dt="2024-03-13T10:37:08.504" v="310" actId="1076"/>
          <ac:grpSpMkLst>
            <pc:docMk/>
            <pc:sldMk cId="0" sldId="257"/>
            <ac:grpSpMk id="170" creationId="{00000000-0000-0000-0000-000000000000}"/>
          </ac:grpSpMkLst>
        </pc:grpChg>
        <pc:grpChg chg="mod">
          <ac:chgData name="Ruicheng Li-MSBA24A" userId="S::ruichl1@ad.uci.edu::c7664027-55a3-4e96-b471-272752fbd0b2" providerId="AD" clId="Web-{9B549976-9B0A-4C77-CE4F-44DDE3DC3345}" dt="2024-03-13T10:36:45.612" v="306" actId="1076"/>
          <ac:grpSpMkLst>
            <pc:docMk/>
            <pc:sldMk cId="0" sldId="257"/>
            <ac:grpSpMk id="173" creationId="{00000000-0000-0000-0000-000000000000}"/>
          </ac:grpSpMkLst>
        </pc:grpChg>
      </pc:sldChg>
      <pc:sldChg chg="delSp modSp add ord delAnim">
        <pc:chgData name="Ruicheng Li-MSBA24A" userId="S::ruichl1@ad.uci.edu::c7664027-55a3-4e96-b471-272752fbd0b2" providerId="AD" clId="Web-{9B549976-9B0A-4C77-CE4F-44DDE3DC3345}" dt="2024-03-13T10:40:27.027" v="328" actId="20577"/>
        <pc:sldMkLst>
          <pc:docMk/>
          <pc:sldMk cId="3732244137" sldId="290"/>
        </pc:sldMkLst>
        <pc:spChg chg="mod">
          <ac:chgData name="Ruicheng Li-MSBA24A" userId="S::ruichl1@ad.uci.edu::c7664027-55a3-4e96-b471-272752fbd0b2" providerId="AD" clId="Web-{9B549976-9B0A-4C77-CE4F-44DDE3DC3345}" dt="2024-03-13T10:40:27.027" v="328" actId="20577"/>
          <ac:spMkLst>
            <pc:docMk/>
            <pc:sldMk cId="3732244137" sldId="290"/>
            <ac:spMk id="256" creationId="{00000000-0000-0000-0000-000000000000}"/>
          </ac:spMkLst>
        </pc:spChg>
        <pc:spChg chg="del">
          <ac:chgData name="Ruicheng Li-MSBA24A" userId="S::ruichl1@ad.uci.edu::c7664027-55a3-4e96-b471-272752fbd0b2" providerId="AD" clId="Web-{9B549976-9B0A-4C77-CE4F-44DDE3DC3345}" dt="2024-03-13T10:40:15.995" v="324"/>
          <ac:spMkLst>
            <pc:docMk/>
            <pc:sldMk cId="3732244137" sldId="290"/>
            <ac:spMk id="258" creationId="{00000000-0000-0000-0000-000000000000}"/>
          </ac:spMkLst>
        </pc:spChg>
      </pc:sldChg>
      <pc:sldChg chg="add del">
        <pc:chgData name="Ruicheng Li-MSBA24A" userId="S::ruichl1@ad.uci.edu::c7664027-55a3-4e96-b471-272752fbd0b2" providerId="AD" clId="Web-{9B549976-9B0A-4C77-CE4F-44DDE3DC3345}" dt="2024-03-13T11:49:21.392" v="557"/>
        <pc:sldMkLst>
          <pc:docMk/>
          <pc:sldMk cId="3604679860" sldId="323"/>
        </pc:sldMkLst>
      </pc:sldChg>
      <pc:sldChg chg="add del">
        <pc:chgData name="Ruicheng Li-MSBA24A" userId="S::ruichl1@ad.uci.edu::c7664027-55a3-4e96-b471-272752fbd0b2" providerId="AD" clId="Web-{9B549976-9B0A-4C77-CE4F-44DDE3DC3345}" dt="2024-03-13T11:49:23.158" v="558"/>
        <pc:sldMkLst>
          <pc:docMk/>
          <pc:sldMk cId="371616087" sldId="325"/>
        </pc:sldMkLst>
      </pc:sldChg>
      <pc:sldChg chg="addSp delSp modSp add">
        <pc:chgData name="Ruicheng Li-MSBA24A" userId="S::ruichl1@ad.uci.edu::c7664027-55a3-4e96-b471-272752fbd0b2" providerId="AD" clId="Web-{9B549976-9B0A-4C77-CE4F-44DDE3DC3345}" dt="2024-03-13T11:11:58.996" v="456" actId="1076"/>
        <pc:sldMkLst>
          <pc:docMk/>
          <pc:sldMk cId="830748433" sldId="328"/>
        </pc:sldMkLst>
        <pc:spChg chg="add del mod">
          <ac:chgData name="Ruicheng Li-MSBA24A" userId="S::ruichl1@ad.uci.edu::c7664027-55a3-4e96-b471-272752fbd0b2" providerId="AD" clId="Web-{9B549976-9B0A-4C77-CE4F-44DDE3DC3345}" dt="2024-03-13T11:11:29.526" v="445"/>
          <ac:spMkLst>
            <pc:docMk/>
            <pc:sldMk cId="830748433" sldId="328"/>
            <ac:spMk id="3" creationId="{BA4D0E11-0562-4449-48EA-741A252199D5}"/>
          </ac:spMkLst>
        </pc:spChg>
        <pc:spChg chg="add del mod">
          <ac:chgData name="Ruicheng Li-MSBA24A" userId="S::ruichl1@ad.uci.edu::c7664027-55a3-4e96-b471-272752fbd0b2" providerId="AD" clId="Web-{9B549976-9B0A-4C77-CE4F-44DDE3DC3345}" dt="2024-03-13T11:11:39.729" v="450"/>
          <ac:spMkLst>
            <pc:docMk/>
            <pc:sldMk cId="830748433" sldId="328"/>
            <ac:spMk id="4" creationId="{E99F2312-73CA-0D87-B45B-A964DFB89760}"/>
          </ac:spMkLst>
        </pc:spChg>
        <pc:spChg chg="add mod">
          <ac:chgData name="Ruicheng Li-MSBA24A" userId="S::ruichl1@ad.uci.edu::c7664027-55a3-4e96-b471-272752fbd0b2" providerId="AD" clId="Web-{9B549976-9B0A-4C77-CE4F-44DDE3DC3345}" dt="2024-03-13T11:11:58.996" v="456" actId="1076"/>
          <ac:spMkLst>
            <pc:docMk/>
            <pc:sldMk cId="830748433" sldId="328"/>
            <ac:spMk id="5" creationId="{29092D4C-D7CA-17CB-C309-DBCDCB5E4A3A}"/>
          </ac:spMkLst>
        </pc:spChg>
      </pc:sldChg>
      <pc:sldChg chg="addSp delSp modSp add">
        <pc:chgData name="Ruicheng Li-MSBA24A" userId="S::ruichl1@ad.uci.edu::c7664027-55a3-4e96-b471-272752fbd0b2" providerId="AD" clId="Web-{9B549976-9B0A-4C77-CE4F-44DDE3DC3345}" dt="2024-03-13T10:53:38.188" v="375" actId="14100"/>
        <pc:sldMkLst>
          <pc:docMk/>
          <pc:sldMk cId="113831508" sldId="329"/>
        </pc:sldMkLst>
        <pc:spChg chg="add del mod">
          <ac:chgData name="Ruicheng Li-MSBA24A" userId="S::ruichl1@ad.uci.edu::c7664027-55a3-4e96-b471-272752fbd0b2" providerId="AD" clId="Web-{9B549976-9B0A-4C77-CE4F-44DDE3DC3345}" dt="2024-03-13T10:53:15.561" v="365"/>
          <ac:spMkLst>
            <pc:docMk/>
            <pc:sldMk cId="113831508" sldId="329"/>
            <ac:spMk id="3" creationId="{A58B02BA-5D06-F33D-C467-32D1EFC287ED}"/>
          </ac:spMkLst>
        </pc:spChg>
        <pc:spChg chg="add mod">
          <ac:chgData name="Ruicheng Li-MSBA24A" userId="S::ruichl1@ad.uci.edu::c7664027-55a3-4e96-b471-272752fbd0b2" providerId="AD" clId="Web-{9B549976-9B0A-4C77-CE4F-44DDE3DC3345}" dt="2024-03-13T10:53:38.188" v="375" actId="14100"/>
          <ac:spMkLst>
            <pc:docMk/>
            <pc:sldMk cId="113831508" sldId="329"/>
            <ac:spMk id="4" creationId="{83B58AB1-FF51-EE8B-9199-E4031CE66FBF}"/>
          </ac:spMkLst>
        </pc:spChg>
      </pc:sldChg>
      <pc:sldChg chg="add">
        <pc:chgData name="Ruicheng Li-MSBA24A" userId="S::ruichl1@ad.uci.edu::c7664027-55a3-4e96-b471-272752fbd0b2" providerId="AD" clId="Web-{9B549976-9B0A-4C77-CE4F-44DDE3DC3345}" dt="2024-03-13T10:52:39.419" v="359"/>
        <pc:sldMkLst>
          <pc:docMk/>
          <pc:sldMk cId="1185950705" sldId="330"/>
        </pc:sldMkLst>
      </pc:sldChg>
      <pc:sldChg chg="add">
        <pc:chgData name="Ruicheng Li-MSBA24A" userId="S::ruichl1@ad.uci.edu::c7664027-55a3-4e96-b471-272752fbd0b2" providerId="AD" clId="Web-{9B549976-9B0A-4C77-CE4F-44DDE3DC3345}" dt="2024-03-13T10:52:39.404" v="358"/>
        <pc:sldMkLst>
          <pc:docMk/>
          <pc:sldMk cId="3672894049" sldId="331"/>
        </pc:sldMkLst>
      </pc:sldChg>
      <pc:sldChg chg="addSp modSp add">
        <pc:chgData name="Ruicheng Li-MSBA24A" userId="S::ruichl1@ad.uci.edu::c7664027-55a3-4e96-b471-272752fbd0b2" providerId="AD" clId="Web-{9B549976-9B0A-4C77-CE4F-44DDE3DC3345}" dt="2024-03-13T10:54:56.441" v="389" actId="14100"/>
        <pc:sldMkLst>
          <pc:docMk/>
          <pc:sldMk cId="1735320598" sldId="332"/>
        </pc:sldMkLst>
        <pc:spChg chg="add mod">
          <ac:chgData name="Ruicheng Li-MSBA24A" userId="S::ruichl1@ad.uci.edu::c7664027-55a3-4e96-b471-272752fbd0b2" providerId="AD" clId="Web-{9B549976-9B0A-4C77-CE4F-44DDE3DC3345}" dt="2024-03-13T10:54:56.441" v="389" actId="14100"/>
          <ac:spMkLst>
            <pc:docMk/>
            <pc:sldMk cId="1735320598" sldId="332"/>
            <ac:spMk id="3" creationId="{6D227643-1600-A3D9-E1E4-2A20168C1634}"/>
          </ac:spMkLst>
        </pc:spChg>
      </pc:sldChg>
      <pc:sldChg chg="add">
        <pc:chgData name="Ruicheng Li-MSBA24A" userId="S::ruichl1@ad.uci.edu::c7664027-55a3-4e96-b471-272752fbd0b2" providerId="AD" clId="Web-{9B549976-9B0A-4C77-CE4F-44DDE3DC3345}" dt="2024-03-13T10:52:39.201" v="355"/>
        <pc:sldMkLst>
          <pc:docMk/>
          <pc:sldMk cId="4217098362" sldId="333"/>
        </pc:sldMkLst>
      </pc:sldChg>
      <pc:sldChg chg="addSp modSp add">
        <pc:chgData name="Ruicheng Li-MSBA24A" userId="S::ruichl1@ad.uci.edu::c7664027-55a3-4e96-b471-272752fbd0b2" providerId="AD" clId="Web-{9B549976-9B0A-4C77-CE4F-44DDE3DC3345}" dt="2024-03-13T10:58:30.168" v="399" actId="1076"/>
        <pc:sldMkLst>
          <pc:docMk/>
          <pc:sldMk cId="2497488167" sldId="335"/>
        </pc:sldMkLst>
        <pc:spChg chg="mod">
          <ac:chgData name="Ruicheng Li-MSBA24A" userId="S::ruichl1@ad.uci.edu::c7664027-55a3-4e96-b471-272752fbd0b2" providerId="AD" clId="Web-{9B549976-9B0A-4C77-CE4F-44DDE3DC3345}" dt="2024-03-13T10:58:28.481" v="398" actId="1076"/>
          <ac:spMkLst>
            <pc:docMk/>
            <pc:sldMk cId="2497488167" sldId="335"/>
            <ac:spMk id="2" creationId="{F66D3DAD-4557-4395-D1A5-55FCB36F59DE}"/>
          </ac:spMkLst>
        </pc:spChg>
        <pc:spChg chg="add mod">
          <ac:chgData name="Ruicheng Li-MSBA24A" userId="S::ruichl1@ad.uci.edu::c7664027-55a3-4e96-b471-272752fbd0b2" providerId="AD" clId="Web-{9B549976-9B0A-4C77-CE4F-44DDE3DC3345}" dt="2024-03-13T10:58:30.168" v="399" actId="1076"/>
          <ac:spMkLst>
            <pc:docMk/>
            <pc:sldMk cId="2497488167" sldId="335"/>
            <ac:spMk id="3" creationId="{953437D1-3CFF-77C1-85D5-B3688A1AF953}"/>
          </ac:spMkLst>
        </pc:spChg>
      </pc:sldChg>
      <pc:sldChg chg="add">
        <pc:chgData name="Ruicheng Li-MSBA24A" userId="S::ruichl1@ad.uci.edu::c7664027-55a3-4e96-b471-272752fbd0b2" providerId="AD" clId="Web-{9B549976-9B0A-4C77-CE4F-44DDE3DC3345}" dt="2024-03-13T10:52:38.998" v="352"/>
        <pc:sldMkLst>
          <pc:docMk/>
          <pc:sldMk cId="3858940741" sldId="336"/>
        </pc:sldMkLst>
      </pc:sldChg>
      <pc:sldChg chg="add del">
        <pc:chgData name="Ruicheng Li-MSBA24A" userId="S::ruichl1@ad.uci.edu::c7664027-55a3-4e96-b471-272752fbd0b2" providerId="AD" clId="Web-{9B549976-9B0A-4C77-CE4F-44DDE3DC3345}" dt="2024-03-13T11:49:24.439" v="559"/>
        <pc:sldMkLst>
          <pc:docMk/>
          <pc:sldMk cId="3145594316" sldId="337"/>
        </pc:sldMkLst>
      </pc:sldChg>
      <pc:sldChg chg="addSp modSp add">
        <pc:chgData name="Ruicheng Li-MSBA24A" userId="S::ruichl1@ad.uci.edu::c7664027-55a3-4e96-b471-272752fbd0b2" providerId="AD" clId="Web-{9B549976-9B0A-4C77-CE4F-44DDE3DC3345}" dt="2024-03-13T10:59:05.388" v="401"/>
        <pc:sldMkLst>
          <pc:docMk/>
          <pc:sldMk cId="234675119" sldId="338"/>
        </pc:sldMkLst>
        <pc:spChg chg="add mod">
          <ac:chgData name="Ruicheng Li-MSBA24A" userId="S::ruichl1@ad.uci.edu::c7664027-55a3-4e96-b471-272752fbd0b2" providerId="AD" clId="Web-{9B549976-9B0A-4C77-CE4F-44DDE3DC3345}" dt="2024-03-13T10:59:05.388" v="401"/>
          <ac:spMkLst>
            <pc:docMk/>
            <pc:sldMk cId="234675119" sldId="338"/>
            <ac:spMk id="3" creationId="{02CC9B7B-F318-FE8E-A80C-95B4504E786E}"/>
          </ac:spMkLst>
        </pc:spChg>
      </pc:sldChg>
      <pc:sldChg chg="addSp modSp add">
        <pc:chgData name="Ruicheng Li-MSBA24A" userId="S::ruichl1@ad.uci.edu::c7664027-55a3-4e96-b471-272752fbd0b2" providerId="AD" clId="Web-{9B549976-9B0A-4C77-CE4F-44DDE3DC3345}" dt="2024-03-13T11:04:13.009" v="428" actId="1076"/>
        <pc:sldMkLst>
          <pc:docMk/>
          <pc:sldMk cId="486454639" sldId="339"/>
        </pc:sldMkLst>
        <pc:spChg chg="add mod">
          <ac:chgData name="Ruicheng Li-MSBA24A" userId="S::ruichl1@ad.uci.edu::c7664027-55a3-4e96-b471-272752fbd0b2" providerId="AD" clId="Web-{9B549976-9B0A-4C77-CE4F-44DDE3DC3345}" dt="2024-03-13T11:04:13.009" v="428" actId="1076"/>
          <ac:spMkLst>
            <pc:docMk/>
            <pc:sldMk cId="486454639" sldId="339"/>
            <ac:spMk id="3" creationId="{FA97CEC3-7C1A-B669-804A-DF1EEB28ED43}"/>
          </ac:spMkLst>
        </pc:spChg>
      </pc:sldChg>
      <pc:sldChg chg="addSp modSp add">
        <pc:chgData name="Ruicheng Li-MSBA24A" userId="S::ruichl1@ad.uci.edu::c7664027-55a3-4e96-b471-272752fbd0b2" providerId="AD" clId="Web-{9B549976-9B0A-4C77-CE4F-44DDE3DC3345}" dt="2024-03-13T16:03:25.580" v="562"/>
        <pc:sldMkLst>
          <pc:docMk/>
          <pc:sldMk cId="2120543334" sldId="340"/>
        </pc:sldMkLst>
        <pc:graphicFrameChg chg="add mod">
          <ac:chgData name="Ruicheng Li-MSBA24A" userId="S::ruichl1@ad.uci.edu::c7664027-55a3-4e96-b471-272752fbd0b2" providerId="AD" clId="Web-{9B549976-9B0A-4C77-CE4F-44DDE3DC3345}" dt="2024-03-13T16:03:25.580" v="562"/>
          <ac:graphicFrameMkLst>
            <pc:docMk/>
            <pc:sldMk cId="2120543334" sldId="340"/>
            <ac:graphicFrameMk id="4" creationId="{9254E993-F73A-2086-2903-E8AE35A65DE2}"/>
          </ac:graphicFrameMkLst>
        </pc:graphicFrameChg>
      </pc:sldChg>
      <pc:sldChg chg="addSp modSp add">
        <pc:chgData name="Ruicheng Li-MSBA24A" userId="S::ruichl1@ad.uci.edu::c7664027-55a3-4e96-b471-272752fbd0b2" providerId="AD" clId="Web-{9B549976-9B0A-4C77-CE4F-44DDE3DC3345}" dt="2024-03-13T11:06:10.529" v="433" actId="14100"/>
        <pc:sldMkLst>
          <pc:docMk/>
          <pc:sldMk cId="221346787" sldId="341"/>
        </pc:sldMkLst>
        <pc:spChg chg="add mod">
          <ac:chgData name="Ruicheng Li-MSBA24A" userId="S::ruichl1@ad.uci.edu::c7664027-55a3-4e96-b471-272752fbd0b2" providerId="AD" clId="Web-{9B549976-9B0A-4C77-CE4F-44DDE3DC3345}" dt="2024-03-13T11:06:10.529" v="433" actId="14100"/>
          <ac:spMkLst>
            <pc:docMk/>
            <pc:sldMk cId="221346787" sldId="341"/>
            <ac:spMk id="3" creationId="{81552A7E-2DA7-19A5-F499-E7CE8F7CB24C}"/>
          </ac:spMkLst>
        </pc:spChg>
      </pc:sldChg>
      <pc:sldChg chg="add del">
        <pc:chgData name="Ruicheng Li-MSBA24A" userId="S::ruichl1@ad.uci.edu::c7664027-55a3-4e96-b471-272752fbd0b2" providerId="AD" clId="Web-{9B549976-9B0A-4C77-CE4F-44DDE3DC3345}" dt="2024-03-13T11:49:27.924" v="560"/>
        <pc:sldMkLst>
          <pc:docMk/>
          <pc:sldMk cId="900389146" sldId="342"/>
        </pc:sldMkLst>
      </pc:sldChg>
      <pc:sldChg chg="add del">
        <pc:chgData name="Ruicheng Li-MSBA24A" userId="S::ruichl1@ad.uci.edu::c7664027-55a3-4e96-b471-272752fbd0b2" providerId="AD" clId="Web-{9B549976-9B0A-4C77-CE4F-44DDE3DC3345}" dt="2024-03-13T11:49:30.220" v="561"/>
        <pc:sldMkLst>
          <pc:docMk/>
          <pc:sldMk cId="481863462" sldId="343"/>
        </pc:sldMkLst>
      </pc:sldChg>
      <pc:sldChg chg="new del">
        <pc:chgData name="Ruicheng Li-MSBA24A" userId="S::ruichl1@ad.uci.edu::c7664027-55a3-4e96-b471-272752fbd0b2" providerId="AD" clId="Web-{9B549976-9B0A-4C77-CE4F-44DDE3DC3345}" dt="2024-03-13T11:00:41.220" v="404"/>
        <pc:sldMkLst>
          <pc:docMk/>
          <pc:sldMk cId="3726588468" sldId="344"/>
        </pc:sldMkLst>
      </pc:sldChg>
      <pc:sldChg chg="addSp modSp add replId">
        <pc:chgData name="Ruicheng Li-MSBA24A" userId="S::ruichl1@ad.uci.edu::c7664027-55a3-4e96-b471-272752fbd0b2" providerId="AD" clId="Web-{9B549976-9B0A-4C77-CE4F-44DDE3DC3345}" dt="2024-03-13T11:01:50.895" v="421" actId="14100"/>
        <pc:sldMkLst>
          <pc:docMk/>
          <pc:sldMk cId="1806295070" sldId="345"/>
        </pc:sldMkLst>
        <pc:spChg chg="mod">
          <ac:chgData name="Ruicheng Li-MSBA24A" userId="S::ruichl1@ad.uci.edu::c7664027-55a3-4e96-b471-272752fbd0b2" providerId="AD" clId="Web-{9B549976-9B0A-4C77-CE4F-44DDE3DC3345}" dt="2024-03-13T11:01:14.081" v="415" actId="14100"/>
          <ac:spMkLst>
            <pc:docMk/>
            <pc:sldMk cId="1806295070" sldId="345"/>
            <ac:spMk id="2" creationId="{F66D3DAD-4557-4395-D1A5-55FCB36F59DE}"/>
          </ac:spMkLst>
        </pc:spChg>
        <pc:spChg chg="add mod">
          <ac:chgData name="Ruicheng Li-MSBA24A" userId="S::ruichl1@ad.uci.edu::c7664027-55a3-4e96-b471-272752fbd0b2" providerId="AD" clId="Web-{9B549976-9B0A-4C77-CE4F-44DDE3DC3345}" dt="2024-03-13T11:01:50.895" v="421" actId="14100"/>
          <ac:spMkLst>
            <pc:docMk/>
            <pc:sldMk cId="1806295070" sldId="345"/>
            <ac:spMk id="3" creationId="{BB89749C-B1E3-E618-4CB2-9345A94D0530}"/>
          </ac:spMkLst>
        </pc:spChg>
      </pc:sldChg>
      <pc:sldChg chg="modSp add replId">
        <pc:chgData name="Ruicheng Li-MSBA24A" userId="S::ruichl1@ad.uci.edu::c7664027-55a3-4e96-b471-272752fbd0b2" providerId="AD" clId="Web-{9B549976-9B0A-4C77-CE4F-44DDE3DC3345}" dt="2024-03-13T11:10:13.210" v="440" actId="20577"/>
        <pc:sldMkLst>
          <pc:docMk/>
          <pc:sldMk cId="2529898550" sldId="346"/>
        </pc:sldMkLst>
        <pc:spChg chg="mod">
          <ac:chgData name="Ruicheng Li-MSBA24A" userId="S::ruichl1@ad.uci.edu::c7664027-55a3-4e96-b471-272752fbd0b2" providerId="AD" clId="Web-{9B549976-9B0A-4C77-CE4F-44DDE3DC3345}" dt="2024-03-13T11:10:13.210" v="440" actId="20577"/>
          <ac:spMkLst>
            <pc:docMk/>
            <pc:sldMk cId="2529898550" sldId="346"/>
            <ac:spMk id="2" creationId="{F66D3DAD-4557-4395-D1A5-55FCB36F59DE}"/>
          </ac:spMkLst>
        </pc:spChg>
        <pc:spChg chg="mod">
          <ac:chgData name="Ruicheng Li-MSBA24A" userId="S::ruichl1@ad.uci.edu::c7664027-55a3-4e96-b471-272752fbd0b2" providerId="AD" clId="Web-{9B549976-9B0A-4C77-CE4F-44DDE3DC3345}" dt="2024-03-13T11:07:43.955" v="437" actId="20577"/>
          <ac:spMkLst>
            <pc:docMk/>
            <pc:sldMk cId="2529898550" sldId="346"/>
            <ac:spMk id="3" creationId="{BB89749C-B1E3-E618-4CB2-9345A94D0530}"/>
          </ac:spMkLst>
        </pc:spChg>
      </pc:sldChg>
      <pc:sldChg chg="delSp modSp add replId">
        <pc:chgData name="Ruicheng Li-MSBA24A" userId="S::ruichl1@ad.uci.edu::c7664027-55a3-4e96-b471-272752fbd0b2" providerId="AD" clId="Web-{9B549976-9B0A-4C77-CE4F-44DDE3DC3345}" dt="2024-03-13T11:35:22.590" v="500" actId="20577"/>
        <pc:sldMkLst>
          <pc:docMk/>
          <pc:sldMk cId="1613271607" sldId="347"/>
        </pc:sldMkLst>
        <pc:spChg chg="mod">
          <ac:chgData name="Ruicheng Li-MSBA24A" userId="S::ruichl1@ad.uci.edu::c7664027-55a3-4e96-b471-272752fbd0b2" providerId="AD" clId="Web-{9B549976-9B0A-4C77-CE4F-44DDE3DC3345}" dt="2024-03-13T11:25:12.015" v="475" actId="20577"/>
          <ac:spMkLst>
            <pc:docMk/>
            <pc:sldMk cId="1613271607" sldId="347"/>
            <ac:spMk id="688" creationId="{00000000-0000-0000-0000-000000000000}"/>
          </ac:spMkLst>
        </pc:spChg>
        <pc:spChg chg="mod">
          <ac:chgData name="Ruicheng Li-MSBA24A" userId="S::ruichl1@ad.uci.edu::c7664027-55a3-4e96-b471-272752fbd0b2" providerId="AD" clId="Web-{9B549976-9B0A-4C77-CE4F-44DDE3DC3345}" dt="2024-03-13T11:35:22.590" v="500" actId="20577"/>
          <ac:spMkLst>
            <pc:docMk/>
            <pc:sldMk cId="1613271607" sldId="347"/>
            <ac:spMk id="707" creationId="{00000000-0000-0000-0000-000000000000}"/>
          </ac:spMkLst>
        </pc:spChg>
        <pc:spChg chg="mod">
          <ac:chgData name="Ruicheng Li-MSBA24A" userId="S::ruichl1@ad.uci.edu::c7664027-55a3-4e96-b471-272752fbd0b2" providerId="AD" clId="Web-{9B549976-9B0A-4C77-CE4F-44DDE3DC3345}" dt="2024-03-13T11:34:39.058" v="494" actId="20577"/>
          <ac:spMkLst>
            <pc:docMk/>
            <pc:sldMk cId="1613271607" sldId="347"/>
            <ac:spMk id="753" creationId="{00000000-0000-0000-0000-000000000000}"/>
          </ac:spMkLst>
        </pc:spChg>
        <pc:spChg chg="del">
          <ac:chgData name="Ruicheng Li-MSBA24A" userId="S::ruichl1@ad.uci.edu::c7664027-55a3-4e96-b471-272752fbd0b2" providerId="AD" clId="Web-{9B549976-9B0A-4C77-CE4F-44DDE3DC3345}" dt="2024-03-13T11:34:41.370" v="495"/>
          <ac:spMkLst>
            <pc:docMk/>
            <pc:sldMk cId="1613271607" sldId="347"/>
            <ac:spMk id="755" creationId="{00000000-0000-0000-0000-000000000000}"/>
          </ac:spMkLst>
        </pc:spChg>
        <pc:spChg chg="mod">
          <ac:chgData name="Ruicheng Li-MSBA24A" userId="S::ruichl1@ad.uci.edu::c7664027-55a3-4e96-b471-272752fbd0b2" providerId="AD" clId="Web-{9B549976-9B0A-4C77-CE4F-44DDE3DC3345}" dt="2024-03-13T11:34:44.339" v="496" actId="1076"/>
          <ac:spMkLst>
            <pc:docMk/>
            <pc:sldMk cId="1613271607" sldId="347"/>
            <ac:spMk id="756" creationId="{00000000-0000-0000-0000-000000000000}"/>
          </ac:spMkLst>
        </pc:spChg>
      </pc:sldChg>
      <pc:sldChg chg="addSp delSp modSp new">
        <pc:chgData name="Ruicheng Li-MSBA24A" userId="S::ruichl1@ad.uci.edu::c7664027-55a3-4e96-b471-272752fbd0b2" providerId="AD" clId="Web-{9B549976-9B0A-4C77-CE4F-44DDE3DC3345}" dt="2024-03-13T11:42:20.622" v="556" actId="14100"/>
        <pc:sldMkLst>
          <pc:docMk/>
          <pc:sldMk cId="2320299583" sldId="348"/>
        </pc:sldMkLst>
        <pc:spChg chg="mod">
          <ac:chgData name="Ruicheng Li-MSBA24A" userId="S::ruichl1@ad.uci.edu::c7664027-55a3-4e96-b471-272752fbd0b2" providerId="AD" clId="Web-{9B549976-9B0A-4C77-CE4F-44DDE3DC3345}" dt="2024-03-13T11:35:58.998" v="510" actId="1076"/>
          <ac:spMkLst>
            <pc:docMk/>
            <pc:sldMk cId="2320299583" sldId="348"/>
            <ac:spMk id="2" creationId="{73F3A899-0956-D96F-98C9-AE3B3190DFE1}"/>
          </ac:spMkLst>
        </pc:spChg>
        <pc:spChg chg="add del mod">
          <ac:chgData name="Ruicheng Li-MSBA24A" userId="S::ruichl1@ad.uci.edu::c7664027-55a3-4e96-b471-272752fbd0b2" providerId="AD" clId="Web-{9B549976-9B0A-4C77-CE4F-44DDE3DC3345}" dt="2024-03-13T11:36:27.609" v="515"/>
          <ac:spMkLst>
            <pc:docMk/>
            <pc:sldMk cId="2320299583" sldId="348"/>
            <ac:spMk id="3" creationId="{157619B6-93FC-6C73-05BB-27C026754C81}"/>
          </ac:spMkLst>
        </pc:spChg>
        <pc:spChg chg="add mod">
          <ac:chgData name="Ruicheng Li-MSBA24A" userId="S::ruichl1@ad.uci.edu::c7664027-55a3-4e96-b471-272752fbd0b2" providerId="AD" clId="Web-{9B549976-9B0A-4C77-CE4F-44DDE3DC3345}" dt="2024-03-13T11:42:20.622" v="556" actId="14100"/>
          <ac:spMkLst>
            <pc:docMk/>
            <pc:sldMk cId="2320299583" sldId="348"/>
            <ac:spMk id="4" creationId="{8D08AFDF-3D77-1A4C-9EC3-3862B254F0F2}"/>
          </ac:spMkLst>
        </pc:spChg>
        <pc:picChg chg="add mod">
          <ac:chgData name="Ruicheng Li-MSBA24A" userId="S::ruichl1@ad.uci.edu::c7664027-55a3-4e96-b471-272752fbd0b2" providerId="AD" clId="Web-{9B549976-9B0A-4C77-CE4F-44DDE3DC3345}" dt="2024-03-13T11:39:00.708" v="529" actId="1076"/>
          <ac:picMkLst>
            <pc:docMk/>
            <pc:sldMk cId="2320299583" sldId="348"/>
            <ac:picMk id="5" creationId="{C3625C06-23A4-8850-438A-3E16BFE4E975}"/>
          </ac:picMkLst>
        </pc:picChg>
      </pc:sldChg>
      <pc:sldMasterChg chg="addSldLayout">
        <pc:chgData name="Ruicheng Li-MSBA24A" userId="S::ruichl1@ad.uci.edu::c7664027-55a3-4e96-b471-272752fbd0b2" providerId="AD" clId="Web-{9B549976-9B0A-4C77-CE4F-44DDE3DC3345}" dt="2024-03-13T10:52:39.185" v="354"/>
        <pc:sldMasterMkLst>
          <pc:docMk/>
          <pc:sldMasterMk cId="0" sldId="2147483660"/>
        </pc:sldMasterMkLst>
        <pc:sldLayoutChg chg="add replId">
          <pc:chgData name="Ruicheng Li-MSBA24A" userId="S::ruichl1@ad.uci.edu::c7664027-55a3-4e96-b471-272752fbd0b2" providerId="AD" clId="Web-{9B549976-9B0A-4C77-CE4F-44DDE3DC3345}" dt="2024-03-13T10:52:38.576" v="345"/>
          <pc:sldLayoutMkLst>
            <pc:docMk/>
            <pc:sldMasterMk cId="0" sldId="2147483660"/>
            <pc:sldLayoutMk cId="4209970289" sldId="2147483662"/>
          </pc:sldLayoutMkLst>
        </pc:sldLayoutChg>
        <pc:sldLayoutChg chg="add">
          <pc:chgData name="Ruicheng Li-MSBA24A" userId="S::ruichl1@ad.uci.edu::c7664027-55a3-4e96-b471-272752fbd0b2" providerId="AD" clId="Web-{9B549976-9B0A-4C77-CE4F-44DDE3DC3345}" dt="2024-03-13T10:52:38.747" v="346"/>
          <pc:sldLayoutMkLst>
            <pc:docMk/>
            <pc:sldMasterMk cId="0" sldId="2147483660"/>
            <pc:sldLayoutMk cId="2971304851" sldId="2147483663"/>
          </pc:sldLayoutMkLst>
        </pc:sldLayoutChg>
        <pc:sldLayoutChg chg="add">
          <pc:chgData name="Ruicheng Li-MSBA24A" userId="S::ruichl1@ad.uci.edu::c7664027-55a3-4e96-b471-272752fbd0b2" providerId="AD" clId="Web-{9B549976-9B0A-4C77-CE4F-44DDE3DC3345}" dt="2024-03-13T10:52:38.982" v="351"/>
          <pc:sldLayoutMkLst>
            <pc:docMk/>
            <pc:sldMasterMk cId="0" sldId="2147483660"/>
            <pc:sldLayoutMk cId="3771592327" sldId="2147483664"/>
          </pc:sldLayoutMkLst>
        </pc:sldLayoutChg>
        <pc:sldLayoutChg chg="add">
          <pc:chgData name="Ruicheng Li-MSBA24A" userId="S::ruichl1@ad.uci.edu::c7664027-55a3-4e96-b471-272752fbd0b2" providerId="AD" clId="Web-{9B549976-9B0A-4C77-CE4F-44DDE3DC3345}" dt="2024-03-13T10:52:39.185" v="354"/>
          <pc:sldLayoutMkLst>
            <pc:docMk/>
            <pc:sldMasterMk cId="0" sldId="2147483660"/>
            <pc:sldLayoutMk cId="400063838" sldId="2147483665"/>
          </pc:sldLayoutMkLst>
        </pc:sldLayoutChg>
      </pc:sldMasterChg>
    </pc:docChg>
  </pc:docChgLst>
  <pc:docChgLst>
    <pc:chgData name="Ruicheng Li-MSBA24A" userId="S::ruichl1@ad.uci.edu::c7664027-55a3-4e96-b471-272752fbd0b2" providerId="AD" clId="Web-{F5FF50C3-70D5-0093-A8CD-4B9506BF368B}"/>
    <pc:docChg chg="addSld delSld modSld">
      <pc:chgData name="Ruicheng Li-MSBA24A" userId="S::ruichl1@ad.uci.edu::c7664027-55a3-4e96-b471-272752fbd0b2" providerId="AD" clId="Web-{F5FF50C3-70D5-0093-A8CD-4B9506BF368B}" dt="2024-03-13T21:35:58.239" v="140" actId="20577"/>
      <pc:docMkLst>
        <pc:docMk/>
      </pc:docMkLst>
      <pc:sldChg chg="del">
        <pc:chgData name="Ruicheng Li-MSBA24A" userId="S::ruichl1@ad.uci.edu::c7664027-55a3-4e96-b471-272752fbd0b2" providerId="AD" clId="Web-{F5FF50C3-70D5-0093-A8CD-4B9506BF368B}" dt="2024-03-13T21:21:19.188" v="2"/>
        <pc:sldMkLst>
          <pc:docMk/>
          <pc:sldMk cId="0" sldId="287"/>
        </pc:sldMkLst>
      </pc:sldChg>
      <pc:sldChg chg="del">
        <pc:chgData name="Ruicheng Li-MSBA24A" userId="S::ruichl1@ad.uci.edu::c7664027-55a3-4e96-b471-272752fbd0b2" providerId="AD" clId="Web-{F5FF50C3-70D5-0093-A8CD-4B9506BF368B}" dt="2024-03-13T21:21:19.188" v="1"/>
        <pc:sldMkLst>
          <pc:docMk/>
          <pc:sldMk cId="0" sldId="288"/>
        </pc:sldMkLst>
      </pc:sldChg>
      <pc:sldChg chg="del">
        <pc:chgData name="Ruicheng Li-MSBA24A" userId="S::ruichl1@ad.uci.edu::c7664027-55a3-4e96-b471-272752fbd0b2" providerId="AD" clId="Web-{F5FF50C3-70D5-0093-A8CD-4B9506BF368B}" dt="2024-03-13T21:21:19.188" v="0"/>
        <pc:sldMkLst>
          <pc:docMk/>
          <pc:sldMk cId="0" sldId="289"/>
        </pc:sldMkLst>
      </pc:sldChg>
      <pc:sldChg chg="addSp delSp modSp">
        <pc:chgData name="Ruicheng Li-MSBA24A" userId="S::ruichl1@ad.uci.edu::c7664027-55a3-4e96-b471-272752fbd0b2" providerId="AD" clId="Web-{F5FF50C3-70D5-0093-A8CD-4B9506BF368B}" dt="2024-03-13T21:32:08.136" v="97" actId="20577"/>
        <pc:sldMkLst>
          <pc:docMk/>
          <pc:sldMk cId="3672894049" sldId="331"/>
        </pc:sldMkLst>
        <pc:spChg chg="del">
          <ac:chgData name="Ruicheng Li-MSBA24A" userId="S::ruichl1@ad.uci.edu::c7664027-55a3-4e96-b471-272752fbd0b2" providerId="AD" clId="Web-{F5FF50C3-70D5-0093-A8CD-4B9506BF368B}" dt="2024-03-13T21:21:57.909" v="8"/>
          <ac:spMkLst>
            <pc:docMk/>
            <pc:sldMk cId="3672894049" sldId="331"/>
            <ac:spMk id="2" creationId="{842F9622-A970-A31B-8CE8-431036B13502}"/>
          </ac:spMkLst>
        </pc:spChg>
        <pc:spChg chg="add del mod">
          <ac:chgData name="Ruicheng Li-MSBA24A" userId="S::ruichl1@ad.uci.edu::c7664027-55a3-4e96-b471-272752fbd0b2" providerId="AD" clId="Web-{F5FF50C3-70D5-0093-A8CD-4B9506BF368B}" dt="2024-03-13T21:21:53.315" v="7"/>
          <ac:spMkLst>
            <pc:docMk/>
            <pc:sldMk cId="3672894049" sldId="331"/>
            <ac:spMk id="3" creationId="{2DDD7FAB-7DA5-6604-AB21-C479105EC85A}"/>
          </ac:spMkLst>
        </pc:spChg>
        <pc:spChg chg="add del">
          <ac:chgData name="Ruicheng Li-MSBA24A" userId="S::ruichl1@ad.uci.edu::c7664027-55a3-4e96-b471-272752fbd0b2" providerId="AD" clId="Web-{F5FF50C3-70D5-0093-A8CD-4B9506BF368B}" dt="2024-03-13T21:22:47.067" v="28"/>
          <ac:spMkLst>
            <pc:docMk/>
            <pc:sldMk cId="3672894049" sldId="331"/>
            <ac:spMk id="5" creationId="{DE6D8212-53EC-2B1B-9F22-DBD9864DBB05}"/>
          </ac:spMkLst>
        </pc:spChg>
        <pc:spChg chg="add mod">
          <ac:chgData name="Ruicheng Li-MSBA24A" userId="S::ruichl1@ad.uci.edu::c7664027-55a3-4e96-b471-272752fbd0b2" providerId="AD" clId="Web-{F5FF50C3-70D5-0093-A8CD-4B9506BF368B}" dt="2024-03-13T21:32:08.136" v="97" actId="20577"/>
          <ac:spMkLst>
            <pc:docMk/>
            <pc:sldMk cId="3672894049" sldId="331"/>
            <ac:spMk id="7" creationId="{F28EA617-E766-894C-E1CF-48BA4D7E46B0}"/>
          </ac:spMkLst>
        </pc:spChg>
        <pc:spChg chg="add del mod">
          <ac:chgData name="Ruicheng Li-MSBA24A" userId="S::ruichl1@ad.uci.edu::c7664027-55a3-4e96-b471-272752fbd0b2" providerId="AD" clId="Web-{F5FF50C3-70D5-0093-A8CD-4B9506BF368B}" dt="2024-03-13T21:22:38.535" v="23"/>
          <ac:spMkLst>
            <pc:docMk/>
            <pc:sldMk cId="3672894049" sldId="331"/>
            <ac:spMk id="9" creationId="{F6657B51-EA82-2938-D806-F97D1D7872F7}"/>
          </ac:spMkLst>
        </pc:spChg>
        <pc:spChg chg="add mod">
          <ac:chgData name="Ruicheng Li-MSBA24A" userId="S::ruichl1@ad.uci.edu::c7664027-55a3-4e96-b471-272752fbd0b2" providerId="AD" clId="Web-{F5FF50C3-70D5-0093-A8CD-4B9506BF368B}" dt="2024-03-13T21:24:54.822" v="43" actId="14100"/>
          <ac:spMkLst>
            <pc:docMk/>
            <pc:sldMk cId="3672894049" sldId="331"/>
            <ac:spMk id="10" creationId="{41C7DF65-1B41-4350-B94E-39202AB95AFD}"/>
          </ac:spMkLst>
        </pc:spChg>
        <pc:picChg chg="add mod">
          <ac:chgData name="Ruicheng Li-MSBA24A" userId="S::ruichl1@ad.uci.edu::c7664027-55a3-4e96-b471-272752fbd0b2" providerId="AD" clId="Web-{F5FF50C3-70D5-0093-A8CD-4B9506BF368B}" dt="2024-03-13T21:25:02.838" v="44" actId="1076"/>
          <ac:picMkLst>
            <pc:docMk/>
            <pc:sldMk cId="3672894049" sldId="331"/>
            <ac:picMk id="4" creationId="{ED94EA90-DEB8-8425-CDC3-DD6A743B0C5B}"/>
          </ac:picMkLst>
        </pc:picChg>
      </pc:sldChg>
      <pc:sldChg chg="addSp modSp">
        <pc:chgData name="Ruicheng Li-MSBA24A" userId="S::ruichl1@ad.uci.edu::c7664027-55a3-4e96-b471-272752fbd0b2" providerId="AD" clId="Web-{F5FF50C3-70D5-0093-A8CD-4B9506BF368B}" dt="2024-03-13T21:34:32.407" v="125" actId="1076"/>
        <pc:sldMkLst>
          <pc:docMk/>
          <pc:sldMk cId="1735320598" sldId="332"/>
        </pc:sldMkLst>
        <pc:spChg chg="mod">
          <ac:chgData name="Ruicheng Li-MSBA24A" userId="S::ruichl1@ad.uci.edu::c7664027-55a3-4e96-b471-272752fbd0b2" providerId="AD" clId="Web-{F5FF50C3-70D5-0093-A8CD-4B9506BF368B}" dt="2024-03-13T21:31:52.104" v="93" actId="1076"/>
          <ac:spMkLst>
            <pc:docMk/>
            <pc:sldMk cId="1735320598" sldId="332"/>
            <ac:spMk id="2" creationId="{842F9622-A970-A31B-8CE8-431036B13502}"/>
          </ac:spMkLst>
        </pc:spChg>
        <pc:spChg chg="mod">
          <ac:chgData name="Ruicheng Li-MSBA24A" userId="S::ruichl1@ad.uci.edu::c7664027-55a3-4e96-b471-272752fbd0b2" providerId="AD" clId="Web-{F5FF50C3-70D5-0093-A8CD-4B9506BF368B}" dt="2024-03-13T21:34:30.141" v="124" actId="1076"/>
          <ac:spMkLst>
            <pc:docMk/>
            <pc:sldMk cId="1735320598" sldId="332"/>
            <ac:spMk id="3" creationId="{6D227643-1600-A3D9-E1E4-2A20168C1634}"/>
          </ac:spMkLst>
        </pc:spChg>
        <pc:spChg chg="add mod">
          <ac:chgData name="Ruicheng Li-MSBA24A" userId="S::ruichl1@ad.uci.edu::c7664027-55a3-4e96-b471-272752fbd0b2" providerId="AD" clId="Web-{F5FF50C3-70D5-0093-A8CD-4B9506BF368B}" dt="2024-03-13T21:34:26.391" v="123" actId="20577"/>
          <ac:spMkLst>
            <pc:docMk/>
            <pc:sldMk cId="1735320598" sldId="332"/>
            <ac:spMk id="6" creationId="{BF01635D-6208-06B6-1C18-08293514F559}"/>
          </ac:spMkLst>
        </pc:spChg>
        <pc:picChg chg="add mod">
          <ac:chgData name="Ruicheng Li-MSBA24A" userId="S::ruichl1@ad.uci.edu::c7664027-55a3-4e96-b471-272752fbd0b2" providerId="AD" clId="Web-{F5FF50C3-70D5-0093-A8CD-4B9506BF368B}" dt="2024-03-13T21:34:32.407" v="125" actId="1076"/>
          <ac:picMkLst>
            <pc:docMk/>
            <pc:sldMk cId="1735320598" sldId="332"/>
            <ac:picMk id="4" creationId="{E06EC30F-B500-1C94-EA87-821D8BD58932}"/>
          </ac:picMkLst>
        </pc:picChg>
        <pc:picChg chg="add mod">
          <ac:chgData name="Ruicheng Li-MSBA24A" userId="S::ruichl1@ad.uci.edu::c7664027-55a3-4e96-b471-272752fbd0b2" providerId="AD" clId="Web-{F5FF50C3-70D5-0093-A8CD-4B9506BF368B}" dt="2024-03-13T21:31:21.165" v="91" actId="14100"/>
          <ac:picMkLst>
            <pc:docMk/>
            <pc:sldMk cId="1735320598" sldId="332"/>
            <ac:picMk id="5" creationId="{4D171066-9C1D-F032-6027-F2E826CAC11C}"/>
          </ac:picMkLst>
        </pc:picChg>
      </pc:sldChg>
      <pc:sldChg chg="addSp delSp modSp">
        <pc:chgData name="Ruicheng Li-MSBA24A" userId="S::ruichl1@ad.uci.edu::c7664027-55a3-4e96-b471-272752fbd0b2" providerId="AD" clId="Web-{F5FF50C3-70D5-0093-A8CD-4B9506BF368B}" dt="2024-03-13T21:22:20.456" v="16"/>
        <pc:sldMkLst>
          <pc:docMk/>
          <pc:sldMk cId="2320299583" sldId="348"/>
        </pc:sldMkLst>
        <pc:spChg chg="add del mod">
          <ac:chgData name="Ruicheng Li-MSBA24A" userId="S::ruichl1@ad.uci.edu::c7664027-55a3-4e96-b471-272752fbd0b2" providerId="AD" clId="Web-{F5FF50C3-70D5-0093-A8CD-4B9506BF368B}" dt="2024-03-13T21:22:20.456" v="16"/>
          <ac:spMkLst>
            <pc:docMk/>
            <pc:sldMk cId="2320299583" sldId="348"/>
            <ac:spMk id="3" creationId="{526057C7-9836-76A3-073B-42B73193DD3A}"/>
          </ac:spMkLst>
        </pc:spChg>
      </pc:sldChg>
      <pc:sldChg chg="modSp add replId">
        <pc:chgData name="Ruicheng Li-MSBA24A" userId="S::ruichl1@ad.uci.edu::c7664027-55a3-4e96-b471-272752fbd0b2" providerId="AD" clId="Web-{F5FF50C3-70D5-0093-A8CD-4B9506BF368B}" dt="2024-03-13T21:35:58.239" v="140" actId="20577"/>
        <pc:sldMkLst>
          <pc:docMk/>
          <pc:sldMk cId="3468222236" sldId="349"/>
        </pc:sldMkLst>
        <pc:spChg chg="mod">
          <ac:chgData name="Ruicheng Li-MSBA24A" userId="S::ruichl1@ad.uci.edu::c7664027-55a3-4e96-b471-272752fbd0b2" providerId="AD" clId="Web-{F5FF50C3-70D5-0093-A8CD-4B9506BF368B}" dt="2024-03-13T21:35:58.239" v="140" actId="20577"/>
          <ac:spMkLst>
            <pc:docMk/>
            <pc:sldMk cId="3468222236" sldId="349"/>
            <ac:spMk id="1270" creationId="{00000000-0000-0000-0000-000000000000}"/>
          </ac:spMkLst>
        </pc:spChg>
      </pc:sldChg>
    </pc:docChg>
  </pc:docChgLst>
</pc:chgInfo>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b090fff0c6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b090fff0c6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b090fff0c6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b090fff0c6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b090fff0c6_0_3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b090fff0c6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b0da56bb78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b0da56bb78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b0da56bb78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b0da56bb78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b0da56bb78_1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b0da56bb78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b0da56bb78_1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b0da56bb78_1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b0da56bb78_1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b0da56bb78_1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b0da56bb78_1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b0da56bb78_1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b0da56bb78_1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b0da56bb78_1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b090fff0c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b090fff0c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b0da56bb78_1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b0da56bb78_1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9"/>
        <p:cNvGrpSpPr/>
        <p:nvPr/>
      </p:nvGrpSpPr>
      <p:grpSpPr>
        <a:xfrm>
          <a:off x="0" y="0"/>
          <a:ext cx="0" cy="0"/>
          <a:chOff x="0" y="0"/>
          <a:chExt cx="0" cy="0"/>
        </a:xfrm>
      </p:grpSpPr>
      <p:sp>
        <p:nvSpPr>
          <p:cNvPr id="1050" name="Google Shape;1050;gb0da56bb78_1_6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1" name="Google Shape;1051;gb0da56bb78_1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b0da56bb78_1_19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b0da56bb78_1_1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6"/>
        <p:cNvGrpSpPr/>
        <p:nvPr/>
      </p:nvGrpSpPr>
      <p:grpSpPr>
        <a:xfrm>
          <a:off x="0" y="0"/>
          <a:ext cx="0" cy="0"/>
          <a:chOff x="0" y="0"/>
          <a:chExt cx="0" cy="0"/>
        </a:xfrm>
      </p:grpSpPr>
      <p:sp>
        <p:nvSpPr>
          <p:cNvPr id="1127" name="Google Shape;1127;gb0da56bb78_1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8" name="Google Shape;1128;gb0da56bb78_1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p:cNvGrpSpPr/>
        <p:nvPr/>
      </p:nvGrpSpPr>
      <p:grpSpPr>
        <a:xfrm>
          <a:off x="0" y="0"/>
          <a:ext cx="0" cy="0"/>
          <a:chOff x="0" y="0"/>
          <a:chExt cx="0" cy="0"/>
        </a:xfrm>
      </p:grpSpPr>
      <p:sp>
        <p:nvSpPr>
          <p:cNvPr id="1156" name="Google Shape;1156;gb0da56bb78_1_8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b0da56bb78_1_8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
        <p:cNvGrpSpPr/>
        <p:nvPr/>
      </p:nvGrpSpPr>
      <p:grpSpPr>
        <a:xfrm>
          <a:off x="0" y="0"/>
          <a:ext cx="0" cy="0"/>
          <a:chOff x="0" y="0"/>
          <a:chExt cx="0" cy="0"/>
        </a:xfrm>
      </p:grpSpPr>
      <p:sp>
        <p:nvSpPr>
          <p:cNvPr id="1224" name="Google Shape;1224;gb0da56bb78_1_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 name="Google Shape;1225;gb0da56bb78_1_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gb0da56bb78_1_1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 name="Google Shape;1268;gb0da56bb78_1_1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gb0da56bb78_1_1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b0da56bb78_1_1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b0da56bb78_1_1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b0da56bb78_1_1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
        <p:cNvGrpSpPr/>
        <p:nvPr/>
      </p:nvGrpSpPr>
      <p:grpSpPr>
        <a:xfrm>
          <a:off x="0" y="0"/>
          <a:ext cx="0" cy="0"/>
          <a:chOff x="0" y="0"/>
          <a:chExt cx="0" cy="0"/>
        </a:xfrm>
      </p:grpSpPr>
      <p:sp>
        <p:nvSpPr>
          <p:cNvPr id="1401" name="Google Shape;1401;gb0da56bb78_1_1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2" name="Google Shape;1402;gb0da56bb78_1_1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b0da56bb78_1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b0da56bb78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66494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b0da56bb78_1_16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b0da56bb78_1_16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b0da56bb78_1_1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b0da56bb78_1_1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
        <p:cNvGrpSpPr/>
        <p:nvPr/>
      </p:nvGrpSpPr>
      <p:grpSpPr>
        <a:xfrm>
          <a:off x="0" y="0"/>
          <a:ext cx="0" cy="0"/>
          <a:chOff x="0" y="0"/>
          <a:chExt cx="0" cy="0"/>
        </a:xfrm>
      </p:grpSpPr>
      <p:sp>
        <p:nvSpPr>
          <p:cNvPr id="1522" name="Google Shape;1522;gb0da56bb78_1_1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3" name="Google Shape;1523;gb0da56bb78_1_1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1"/>
        <p:cNvGrpSpPr/>
        <p:nvPr/>
      </p:nvGrpSpPr>
      <p:grpSpPr>
        <a:xfrm>
          <a:off x="0" y="0"/>
          <a:ext cx="0" cy="0"/>
          <a:chOff x="0" y="0"/>
          <a:chExt cx="0" cy="0"/>
        </a:xfrm>
      </p:grpSpPr>
      <p:sp>
        <p:nvSpPr>
          <p:cNvPr id="1552" name="Google Shape;1552;gb0da56bb78_1_1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3" name="Google Shape;1553;gb0da56bb78_1_1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8"/>
        <p:cNvGrpSpPr/>
        <p:nvPr/>
      </p:nvGrpSpPr>
      <p:grpSpPr>
        <a:xfrm>
          <a:off x="0" y="0"/>
          <a:ext cx="0" cy="0"/>
          <a:chOff x="0" y="0"/>
          <a:chExt cx="0" cy="0"/>
        </a:xfrm>
      </p:grpSpPr>
      <p:sp>
        <p:nvSpPr>
          <p:cNvPr id="1609" name="Google Shape;1609;gb0da56bb78_1_1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0" name="Google Shape;1610;gb0da56bb78_1_1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gb0da56bb78_1_1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 name="Google Shape;1268;gb0da56bb78_1_1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2467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b090fff0c6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b090fff0c6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b08accc8e0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b08accc8e0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b090fff0c6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b090fff0c6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b090fff0c6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b090fff0c6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572000" y="1153375"/>
            <a:ext cx="4146000" cy="23712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200" b="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4572000" y="3528300"/>
            <a:ext cx="4146000" cy="538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600"/>
              <a:buNone/>
              <a:defRPr sz="1600">
                <a:solidFill>
                  <a:schemeClr val="dk1"/>
                </a:solidFill>
              </a:defRPr>
            </a:lvl1pPr>
            <a:lvl2pPr lvl="1">
              <a:lnSpc>
                <a:spcPct val="100000"/>
              </a:lnSpc>
              <a:spcBef>
                <a:spcPts val="0"/>
              </a:spcBef>
              <a:spcAft>
                <a:spcPts val="0"/>
              </a:spcAft>
              <a:buClr>
                <a:schemeClr val="dk1"/>
              </a:buClr>
              <a:buSzPts val="1600"/>
              <a:buNone/>
              <a:defRPr sz="1600">
                <a:solidFill>
                  <a:schemeClr val="dk1"/>
                </a:solidFill>
              </a:defRPr>
            </a:lvl2pPr>
            <a:lvl3pPr lvl="2">
              <a:lnSpc>
                <a:spcPct val="100000"/>
              </a:lnSpc>
              <a:spcBef>
                <a:spcPts val="0"/>
              </a:spcBef>
              <a:spcAft>
                <a:spcPts val="0"/>
              </a:spcAft>
              <a:buClr>
                <a:schemeClr val="dk1"/>
              </a:buClr>
              <a:buSzPts val="1600"/>
              <a:buNone/>
              <a:defRPr sz="1600">
                <a:solidFill>
                  <a:schemeClr val="dk1"/>
                </a:solidFill>
              </a:defRPr>
            </a:lvl3pPr>
            <a:lvl4pPr lvl="3">
              <a:lnSpc>
                <a:spcPct val="100000"/>
              </a:lnSpc>
              <a:spcBef>
                <a:spcPts val="0"/>
              </a:spcBef>
              <a:spcAft>
                <a:spcPts val="0"/>
              </a:spcAft>
              <a:buClr>
                <a:schemeClr val="dk1"/>
              </a:buClr>
              <a:buSzPts val="1600"/>
              <a:buNone/>
              <a:defRPr sz="1600">
                <a:solidFill>
                  <a:schemeClr val="dk1"/>
                </a:solidFill>
              </a:defRPr>
            </a:lvl4pPr>
            <a:lvl5pPr lvl="4">
              <a:lnSpc>
                <a:spcPct val="100000"/>
              </a:lnSpc>
              <a:spcBef>
                <a:spcPts val="0"/>
              </a:spcBef>
              <a:spcAft>
                <a:spcPts val="0"/>
              </a:spcAft>
              <a:buClr>
                <a:schemeClr val="dk1"/>
              </a:buClr>
              <a:buSzPts val="1600"/>
              <a:buNone/>
              <a:defRPr sz="1600">
                <a:solidFill>
                  <a:schemeClr val="dk1"/>
                </a:solidFill>
              </a:defRPr>
            </a:lvl5pPr>
            <a:lvl6pPr lvl="5">
              <a:lnSpc>
                <a:spcPct val="100000"/>
              </a:lnSpc>
              <a:spcBef>
                <a:spcPts val="0"/>
              </a:spcBef>
              <a:spcAft>
                <a:spcPts val="0"/>
              </a:spcAft>
              <a:buClr>
                <a:schemeClr val="dk1"/>
              </a:buClr>
              <a:buSzPts val="1600"/>
              <a:buNone/>
              <a:defRPr sz="1600">
                <a:solidFill>
                  <a:schemeClr val="dk1"/>
                </a:solidFill>
              </a:defRPr>
            </a:lvl6pPr>
            <a:lvl7pPr lvl="6">
              <a:lnSpc>
                <a:spcPct val="100000"/>
              </a:lnSpc>
              <a:spcBef>
                <a:spcPts val="0"/>
              </a:spcBef>
              <a:spcAft>
                <a:spcPts val="0"/>
              </a:spcAft>
              <a:buClr>
                <a:schemeClr val="dk1"/>
              </a:buClr>
              <a:buSzPts val="1600"/>
              <a:buNone/>
              <a:defRPr sz="1600">
                <a:solidFill>
                  <a:schemeClr val="dk1"/>
                </a:solidFill>
              </a:defRPr>
            </a:lvl7pPr>
            <a:lvl8pPr lvl="7">
              <a:lnSpc>
                <a:spcPct val="100000"/>
              </a:lnSpc>
              <a:spcBef>
                <a:spcPts val="0"/>
              </a:spcBef>
              <a:spcAft>
                <a:spcPts val="0"/>
              </a:spcAft>
              <a:buClr>
                <a:schemeClr val="dk1"/>
              </a:buClr>
              <a:buSzPts val="1600"/>
              <a:buNone/>
              <a:defRPr sz="1600">
                <a:solidFill>
                  <a:schemeClr val="dk1"/>
                </a:solidFill>
              </a:defRPr>
            </a:lvl8pPr>
            <a:lvl9pPr lvl="8">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sp>
        <p:nvSpPr>
          <p:cNvPr id="44" name="Google Shape;44;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5" name="Google Shape;45;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6" name="Google Shape;4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
        <p:nvSpPr>
          <p:cNvPr id="48" name="Google Shape;4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CUSTOM_3">
    <p:spTree>
      <p:nvGrpSpPr>
        <p:cNvPr id="1" name="Shape 61"/>
        <p:cNvGrpSpPr/>
        <p:nvPr/>
      </p:nvGrpSpPr>
      <p:grpSpPr>
        <a:xfrm>
          <a:off x="0" y="0"/>
          <a:ext cx="0" cy="0"/>
          <a:chOff x="0" y="0"/>
          <a:chExt cx="0" cy="0"/>
        </a:xfrm>
      </p:grpSpPr>
      <p:sp>
        <p:nvSpPr>
          <p:cNvPr id="62" name="Google Shape;62;p15"/>
          <p:cNvSpPr txBox="1">
            <a:spLocks noGrp="1"/>
          </p:cNvSpPr>
          <p:nvPr>
            <p:ph type="ctrTitle"/>
          </p:nvPr>
        </p:nvSpPr>
        <p:spPr>
          <a:xfrm flipH="1">
            <a:off x="2662025" y="2536464"/>
            <a:ext cx="2823900" cy="16224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63" name="Google Shape;63;p15"/>
          <p:cNvSpPr txBox="1">
            <a:spLocks noGrp="1"/>
          </p:cNvSpPr>
          <p:nvPr>
            <p:ph type="title" idx="2" hasCustomPrompt="1"/>
          </p:nvPr>
        </p:nvSpPr>
        <p:spPr>
          <a:xfrm flipH="1">
            <a:off x="5726839" y="2419325"/>
            <a:ext cx="2333700" cy="16224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42099702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4">
  <p:cSld name="CUSTOM_3_1_1_1">
    <p:spTree>
      <p:nvGrpSpPr>
        <p:cNvPr id="1" name="Shape 70"/>
        <p:cNvGrpSpPr/>
        <p:nvPr/>
      </p:nvGrpSpPr>
      <p:grpSpPr>
        <a:xfrm>
          <a:off x="0" y="0"/>
          <a:ext cx="0" cy="0"/>
          <a:chOff x="0" y="0"/>
          <a:chExt cx="0" cy="0"/>
        </a:xfrm>
      </p:grpSpPr>
      <p:sp>
        <p:nvSpPr>
          <p:cNvPr id="71" name="Google Shape;71;p18"/>
          <p:cNvSpPr txBox="1">
            <a:spLocks noGrp="1"/>
          </p:cNvSpPr>
          <p:nvPr>
            <p:ph type="ctrTitle"/>
          </p:nvPr>
        </p:nvSpPr>
        <p:spPr>
          <a:xfrm flipH="1">
            <a:off x="4098499" y="2231814"/>
            <a:ext cx="26100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72" name="Google Shape;72;p18"/>
          <p:cNvSpPr txBox="1">
            <a:spLocks noGrp="1"/>
          </p:cNvSpPr>
          <p:nvPr>
            <p:ph type="title" idx="2" hasCustomPrompt="1"/>
          </p:nvPr>
        </p:nvSpPr>
        <p:spPr>
          <a:xfrm flipH="1">
            <a:off x="1631236" y="2269925"/>
            <a:ext cx="2379900" cy="19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29713048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3">
  <p:cSld name="CUSTOM_3_1_1">
    <p:spTree>
      <p:nvGrpSpPr>
        <p:cNvPr id="1" name="Shape 67"/>
        <p:cNvGrpSpPr/>
        <p:nvPr/>
      </p:nvGrpSpPr>
      <p:grpSpPr>
        <a:xfrm>
          <a:off x="0" y="0"/>
          <a:ext cx="0" cy="0"/>
          <a:chOff x="0" y="0"/>
          <a:chExt cx="0" cy="0"/>
        </a:xfrm>
      </p:grpSpPr>
      <p:sp>
        <p:nvSpPr>
          <p:cNvPr id="68" name="Google Shape;68;p17"/>
          <p:cNvSpPr txBox="1">
            <a:spLocks noGrp="1"/>
          </p:cNvSpPr>
          <p:nvPr>
            <p:ph type="ctrTitle"/>
          </p:nvPr>
        </p:nvSpPr>
        <p:spPr>
          <a:xfrm flipH="1">
            <a:off x="2676021" y="2226953"/>
            <a:ext cx="2823900" cy="1921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69" name="Google Shape;69;p17"/>
          <p:cNvSpPr txBox="1">
            <a:spLocks noGrp="1"/>
          </p:cNvSpPr>
          <p:nvPr>
            <p:ph type="title" idx="2" hasCustomPrompt="1"/>
          </p:nvPr>
        </p:nvSpPr>
        <p:spPr>
          <a:xfrm flipH="1">
            <a:off x="5637514" y="2269925"/>
            <a:ext cx="23631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37715923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3_1">
    <p:spTree>
      <p:nvGrpSpPr>
        <p:cNvPr id="1" name="Shape 64"/>
        <p:cNvGrpSpPr/>
        <p:nvPr/>
      </p:nvGrpSpPr>
      <p:grpSpPr>
        <a:xfrm>
          <a:off x="0" y="0"/>
          <a:ext cx="0" cy="0"/>
          <a:chOff x="0" y="0"/>
          <a:chExt cx="0" cy="0"/>
        </a:xfrm>
      </p:grpSpPr>
      <p:sp>
        <p:nvSpPr>
          <p:cNvPr id="65" name="Google Shape;65;p16"/>
          <p:cNvSpPr txBox="1">
            <a:spLocks noGrp="1"/>
          </p:cNvSpPr>
          <p:nvPr>
            <p:ph type="ctrTitle"/>
          </p:nvPr>
        </p:nvSpPr>
        <p:spPr>
          <a:xfrm flipH="1">
            <a:off x="4098567" y="2240372"/>
            <a:ext cx="3224700" cy="1921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B7B7B7"/>
              </a:buClr>
              <a:buSzPts val="3600"/>
              <a:buNone/>
              <a:defRPr sz="3600"/>
            </a:lvl1pPr>
            <a:lvl2pPr lvl="1" algn="r" rtl="0">
              <a:spcBef>
                <a:spcPts val="0"/>
              </a:spcBef>
              <a:spcAft>
                <a:spcPts val="0"/>
              </a:spcAft>
              <a:buClr>
                <a:srgbClr val="B7B7B7"/>
              </a:buClr>
              <a:buSzPts val="6500"/>
              <a:buNone/>
              <a:defRPr sz="6500">
                <a:solidFill>
                  <a:srgbClr val="B7B7B7"/>
                </a:solidFill>
              </a:defRPr>
            </a:lvl2pPr>
            <a:lvl3pPr lvl="2" algn="r" rtl="0">
              <a:spcBef>
                <a:spcPts val="0"/>
              </a:spcBef>
              <a:spcAft>
                <a:spcPts val="0"/>
              </a:spcAft>
              <a:buClr>
                <a:srgbClr val="B7B7B7"/>
              </a:buClr>
              <a:buSzPts val="6500"/>
              <a:buNone/>
              <a:defRPr sz="6500">
                <a:solidFill>
                  <a:srgbClr val="B7B7B7"/>
                </a:solidFill>
              </a:defRPr>
            </a:lvl3pPr>
            <a:lvl4pPr lvl="3" algn="r" rtl="0">
              <a:spcBef>
                <a:spcPts val="0"/>
              </a:spcBef>
              <a:spcAft>
                <a:spcPts val="0"/>
              </a:spcAft>
              <a:buClr>
                <a:srgbClr val="B7B7B7"/>
              </a:buClr>
              <a:buSzPts val="6500"/>
              <a:buNone/>
              <a:defRPr sz="6500">
                <a:solidFill>
                  <a:srgbClr val="B7B7B7"/>
                </a:solidFill>
              </a:defRPr>
            </a:lvl4pPr>
            <a:lvl5pPr lvl="4" algn="r" rtl="0">
              <a:spcBef>
                <a:spcPts val="0"/>
              </a:spcBef>
              <a:spcAft>
                <a:spcPts val="0"/>
              </a:spcAft>
              <a:buClr>
                <a:srgbClr val="B7B7B7"/>
              </a:buClr>
              <a:buSzPts val="6500"/>
              <a:buNone/>
              <a:defRPr sz="6500">
                <a:solidFill>
                  <a:srgbClr val="B7B7B7"/>
                </a:solidFill>
              </a:defRPr>
            </a:lvl5pPr>
            <a:lvl6pPr lvl="5" algn="r" rtl="0">
              <a:spcBef>
                <a:spcPts val="0"/>
              </a:spcBef>
              <a:spcAft>
                <a:spcPts val="0"/>
              </a:spcAft>
              <a:buClr>
                <a:srgbClr val="B7B7B7"/>
              </a:buClr>
              <a:buSzPts val="6500"/>
              <a:buNone/>
              <a:defRPr sz="6500">
                <a:solidFill>
                  <a:srgbClr val="B7B7B7"/>
                </a:solidFill>
              </a:defRPr>
            </a:lvl6pPr>
            <a:lvl7pPr lvl="6" algn="r" rtl="0">
              <a:spcBef>
                <a:spcPts val="0"/>
              </a:spcBef>
              <a:spcAft>
                <a:spcPts val="0"/>
              </a:spcAft>
              <a:buClr>
                <a:srgbClr val="B7B7B7"/>
              </a:buClr>
              <a:buSzPts val="6500"/>
              <a:buNone/>
              <a:defRPr sz="6500">
                <a:solidFill>
                  <a:srgbClr val="B7B7B7"/>
                </a:solidFill>
              </a:defRPr>
            </a:lvl7pPr>
            <a:lvl8pPr lvl="7" algn="r" rtl="0">
              <a:spcBef>
                <a:spcPts val="0"/>
              </a:spcBef>
              <a:spcAft>
                <a:spcPts val="0"/>
              </a:spcAft>
              <a:buClr>
                <a:srgbClr val="B7B7B7"/>
              </a:buClr>
              <a:buSzPts val="6500"/>
              <a:buNone/>
              <a:defRPr sz="6500">
                <a:solidFill>
                  <a:srgbClr val="B7B7B7"/>
                </a:solidFill>
              </a:defRPr>
            </a:lvl8pPr>
            <a:lvl9pPr lvl="8" algn="r" rtl="0">
              <a:spcBef>
                <a:spcPts val="0"/>
              </a:spcBef>
              <a:spcAft>
                <a:spcPts val="0"/>
              </a:spcAft>
              <a:buClr>
                <a:srgbClr val="B7B7B7"/>
              </a:buClr>
              <a:buSzPts val="6500"/>
              <a:buNone/>
              <a:defRPr sz="6500">
                <a:solidFill>
                  <a:srgbClr val="B7B7B7"/>
                </a:solidFill>
              </a:defRPr>
            </a:lvl9pPr>
          </a:lstStyle>
          <a:p>
            <a:endParaRPr/>
          </a:p>
        </p:txBody>
      </p:sp>
      <p:sp>
        <p:nvSpPr>
          <p:cNvPr id="66" name="Google Shape;66;p16"/>
          <p:cNvSpPr txBox="1">
            <a:spLocks noGrp="1"/>
          </p:cNvSpPr>
          <p:nvPr>
            <p:ph type="title" idx="2" hasCustomPrompt="1"/>
          </p:nvPr>
        </p:nvSpPr>
        <p:spPr>
          <a:xfrm flipH="1">
            <a:off x="1631236" y="2269925"/>
            <a:ext cx="2379900" cy="1921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B7B7B7"/>
              </a:buClr>
              <a:buSzPts val="16000"/>
              <a:buNone/>
              <a:defRPr sz="16000"/>
            </a:lvl1pPr>
            <a:lvl2pPr lvl="1"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B7B7B7"/>
              </a:buClr>
              <a:buSzPts val="16000"/>
              <a:buFont typeface="Fira Sans Extra Condensed Medium"/>
              <a:buNone/>
              <a:defRPr sz="16000">
                <a:solidFill>
                  <a:srgbClr val="B7B7B7"/>
                </a:solidFill>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4000638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400"/>
              <a:buNone/>
              <a:defRPr sz="2400"/>
            </a:lvl1pPr>
            <a:lvl2pPr lvl="1" algn="ctr">
              <a:spcBef>
                <a:spcPts val="0"/>
              </a:spcBef>
              <a:spcAft>
                <a:spcPts val="0"/>
              </a:spcAft>
              <a:buSzPts val="2400"/>
              <a:buNone/>
              <a:defRPr sz="2400"/>
            </a:lvl2pPr>
            <a:lvl3pPr lvl="2" algn="ctr">
              <a:spcBef>
                <a:spcPts val="0"/>
              </a:spcBef>
              <a:spcAft>
                <a:spcPts val="0"/>
              </a:spcAft>
              <a:buSzPts val="2400"/>
              <a:buNone/>
              <a:defRPr sz="2400"/>
            </a:lvl3pPr>
            <a:lvl4pPr lvl="3" algn="ctr">
              <a:spcBef>
                <a:spcPts val="0"/>
              </a:spcBef>
              <a:spcAft>
                <a:spcPts val="0"/>
              </a:spcAft>
              <a:buSzPts val="2400"/>
              <a:buNone/>
              <a:defRPr sz="2400"/>
            </a:lvl4pPr>
            <a:lvl5pPr lvl="4" algn="ctr">
              <a:spcBef>
                <a:spcPts val="0"/>
              </a:spcBef>
              <a:spcAft>
                <a:spcPts val="0"/>
              </a:spcAft>
              <a:buSzPts val="2400"/>
              <a:buNone/>
              <a:defRPr sz="2400"/>
            </a:lvl5pPr>
            <a:lvl6pPr lvl="5" algn="ctr">
              <a:spcBef>
                <a:spcPts val="0"/>
              </a:spcBef>
              <a:spcAft>
                <a:spcPts val="0"/>
              </a:spcAft>
              <a:buSzPts val="2400"/>
              <a:buNone/>
              <a:defRPr sz="2400"/>
            </a:lvl6pPr>
            <a:lvl7pPr lvl="6" algn="ctr">
              <a:spcBef>
                <a:spcPts val="0"/>
              </a:spcBef>
              <a:spcAft>
                <a:spcPts val="0"/>
              </a:spcAft>
              <a:buSzPts val="2400"/>
              <a:buNone/>
              <a:defRPr sz="2400"/>
            </a:lvl7pPr>
            <a:lvl8pPr lvl="7" algn="ctr">
              <a:spcBef>
                <a:spcPts val="0"/>
              </a:spcBef>
              <a:spcAft>
                <a:spcPts val="0"/>
              </a:spcAft>
              <a:buSzPts val="2400"/>
              <a:buNone/>
              <a:defRPr sz="2400"/>
            </a:lvl8pPr>
            <a:lvl9pPr lvl="8" algn="ctr">
              <a:spcBef>
                <a:spcPts val="0"/>
              </a:spcBef>
              <a:spcAft>
                <a:spcPts val="0"/>
              </a:spcAft>
              <a:buSzPts val="2400"/>
              <a:buNone/>
              <a:defRPr sz="2400"/>
            </a:lvl9pPr>
          </a:lstStyle>
          <a:p>
            <a:endParaRPr/>
          </a:p>
        </p:txBody>
      </p:sp>
      <p:sp>
        <p:nvSpPr>
          <p:cNvPr id="18" name="Google Shape;1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9" name="Google Shape;29;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3" name="Google Shape;3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4"/>
        <p:cNvGrpSpPr/>
        <p:nvPr/>
      </p:nvGrpSpPr>
      <p:grpSpPr>
        <a:xfrm>
          <a:off x="0" y="0"/>
          <a:ext cx="0" cy="0"/>
          <a:chOff x="0" y="0"/>
          <a:chExt cx="0" cy="0"/>
        </a:xfrm>
      </p:grpSpPr>
      <p:sp>
        <p:nvSpPr>
          <p:cNvPr id="35" name="Google Shape;35;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7" name="Google Shape;37;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8" name="Google Shape;38;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sp>
        <p:nvSpPr>
          <p:cNvPr id="41" name="Google Shape;41;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2" name="Google Shape;42;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0400"/>
            <a:ext cx="8229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57200" y="1152475"/>
            <a:ext cx="8229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2" r:id="rId12"/>
    <p:sldLayoutId id="2147483663" r:id="rId13"/>
    <p:sldLayoutId id="2147483664" r:id="rId14"/>
    <p:sldLayoutId id="2147483665"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9"/>
        <p:cNvGrpSpPr/>
        <p:nvPr/>
      </p:nvGrpSpPr>
      <p:grpSpPr>
        <a:xfrm>
          <a:off x="0" y="0"/>
          <a:ext cx="0" cy="0"/>
          <a:chOff x="0" y="0"/>
          <a:chExt cx="0" cy="0"/>
        </a:xfrm>
      </p:grpSpPr>
      <p:sp>
        <p:nvSpPr>
          <p:cNvPr id="50" name="Google Shape;50;p1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1" name="Google Shape;51;p1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Astronomical_object"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en.wikipedia.org/wiki/Life"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4"/>
        <p:cNvGrpSpPr/>
        <p:nvPr/>
      </p:nvGrpSpPr>
      <p:grpSpPr>
        <a:xfrm>
          <a:off x="0" y="0"/>
          <a:ext cx="0" cy="0"/>
          <a:chOff x="0" y="0"/>
          <a:chExt cx="0" cy="0"/>
        </a:xfrm>
      </p:grpSpPr>
      <p:pic>
        <p:nvPicPr>
          <p:cNvPr id="2" name="Picture 1" descr="A group of movies on a screen&#10;&#10;Description automatically generated">
            <a:extLst>
              <a:ext uri="{FF2B5EF4-FFF2-40B4-BE49-F238E27FC236}">
                <a16:creationId xmlns:a16="http://schemas.microsoft.com/office/drawing/2014/main" id="{F9823E86-2FB1-353F-97C9-0C0EA20D62ED}"/>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a14:imgEffect>
                  </a14:imgLayer>
                </a14:imgProps>
              </a:ext>
            </a:extLst>
          </a:blip>
          <a:stretch>
            <a:fillRect/>
          </a:stretch>
        </p:blipFill>
        <p:spPr>
          <a:xfrm>
            <a:off x="0" y="609"/>
            <a:ext cx="9152529" cy="5142281"/>
          </a:xfrm>
          <a:prstGeom prst="rect">
            <a:avLst/>
          </a:prstGeom>
        </p:spPr>
      </p:pic>
      <p:sp>
        <p:nvSpPr>
          <p:cNvPr id="256" name="Google Shape;256;p49"/>
          <p:cNvSpPr txBox="1">
            <a:spLocks noGrp="1"/>
          </p:cNvSpPr>
          <p:nvPr>
            <p:ph type="subTitle" idx="1"/>
          </p:nvPr>
        </p:nvSpPr>
        <p:spPr>
          <a:xfrm>
            <a:off x="430459" y="3378576"/>
            <a:ext cx="4245000" cy="1046200"/>
          </a:xfrm>
          <a:prstGeom prst="rect">
            <a:avLst/>
          </a:prstGeom>
        </p:spPr>
        <p:txBody>
          <a:bodyPr spcFirstLastPara="1" wrap="square" lIns="91425" tIns="91425" rIns="91425" bIns="91425" anchor="b" anchorCtr="0">
            <a:noAutofit/>
          </a:bodyPr>
          <a:lstStyle/>
          <a:p>
            <a:pPr marL="0" indent="0"/>
            <a:r>
              <a:rPr lang="en">
                <a:solidFill>
                  <a:schemeClr val="bg1"/>
                </a:solidFill>
              </a:rPr>
              <a:t>Chin-Chin Lin, </a:t>
            </a:r>
            <a:r>
              <a:rPr lang="en" err="1">
                <a:solidFill>
                  <a:schemeClr val="bg1"/>
                </a:solidFill>
              </a:rPr>
              <a:t>Ruicheng</a:t>
            </a:r>
            <a:r>
              <a:rPr lang="en">
                <a:solidFill>
                  <a:schemeClr val="bg1"/>
                </a:solidFill>
              </a:rPr>
              <a:t> Li, Mathias A. Riegg, Nora Bayaa, Lalitha P. </a:t>
            </a:r>
            <a:r>
              <a:rPr lang="en" err="1">
                <a:solidFill>
                  <a:schemeClr val="bg1"/>
                </a:solidFill>
              </a:rPr>
              <a:t>Bhupalam</a:t>
            </a:r>
            <a:r>
              <a:rPr lang="en">
                <a:solidFill>
                  <a:schemeClr val="bg1"/>
                </a:solidFill>
              </a:rPr>
              <a:t>, </a:t>
            </a:r>
            <a:endParaRPr lang="en-US">
              <a:solidFill>
                <a:schemeClr val="bg1"/>
              </a:solidFill>
            </a:endParaRPr>
          </a:p>
          <a:p>
            <a:pPr marL="0" indent="0"/>
            <a:r>
              <a:rPr lang="en">
                <a:solidFill>
                  <a:schemeClr val="bg1"/>
                </a:solidFill>
              </a:rPr>
              <a:t>Jason Chang, Lorena Morales </a:t>
            </a:r>
            <a:endParaRPr lang="en-US">
              <a:solidFill>
                <a:schemeClr val="bg1"/>
              </a:solidFill>
            </a:endParaRPr>
          </a:p>
        </p:txBody>
      </p:sp>
      <p:sp>
        <p:nvSpPr>
          <p:cNvPr id="257" name="Google Shape;257;p49"/>
          <p:cNvSpPr/>
          <p:nvPr/>
        </p:nvSpPr>
        <p:spPr>
          <a:xfrm rot="10800000">
            <a:off x="7782000" y="367900"/>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chemeClr val="dk1"/>
            </a:solidFill>
            <a:prstDash val="solid"/>
            <a:round/>
            <a:headEnd type="none" w="med" len="med"/>
            <a:tailEnd type="none" w="med" len="med"/>
          </a:ln>
        </p:spPr>
        <p:txBody>
          <a:bodyPr/>
          <a:lstStyle/>
          <a:p>
            <a:endParaRPr lang="en-CN"/>
          </a:p>
        </p:txBody>
      </p:sp>
    </p:spTree>
    <p:extLst>
      <p:ext uri="{BB962C8B-B14F-4D97-AF65-F5344CB8AC3E}">
        <p14:creationId xmlns:p14="http://schemas.microsoft.com/office/powerpoint/2010/main" val="3732244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6"/>
                                        </p:tgtEl>
                                        <p:attrNameLst>
                                          <p:attrName>style.visibility</p:attrName>
                                        </p:attrNameLst>
                                      </p:cBhvr>
                                      <p:to>
                                        <p:strVal val="visible"/>
                                      </p:to>
                                    </p:set>
                                    <p:animEffect transition="in" filter="fade">
                                      <p:cBhvr>
                                        <p:cTn id="7" dur="1000"/>
                                        <p:tgtEl>
                                          <p:spTgt spid="25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57"/>
                                        </p:tgtEl>
                                        <p:attrNameLst>
                                          <p:attrName>style.visibility</p:attrName>
                                        </p:attrNameLst>
                                      </p:cBhvr>
                                      <p:to>
                                        <p:strVal val="visible"/>
                                      </p:to>
                                    </p:set>
                                    <p:animEffect transition="in" filter="fade">
                                      <p:cBhvr>
                                        <p:cTn id="11" dur="1000"/>
                                        <p:tgtEl>
                                          <p:spTgt spid="2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3DAD-4557-4395-D1A5-55FCB36F59DE}"/>
              </a:ext>
            </a:extLst>
          </p:cNvPr>
          <p:cNvSpPr>
            <a:spLocks noGrp="1"/>
          </p:cNvSpPr>
          <p:nvPr>
            <p:ph type="ctrTitle"/>
          </p:nvPr>
        </p:nvSpPr>
        <p:spPr>
          <a:xfrm>
            <a:off x="723600" y="470625"/>
            <a:ext cx="2326027" cy="946200"/>
          </a:xfrm>
        </p:spPr>
        <p:txBody>
          <a:bodyPr/>
          <a:lstStyle/>
          <a:p>
            <a:r>
              <a:rPr lang="en-US"/>
              <a:t>Transformation Hypothesis</a:t>
            </a:r>
          </a:p>
        </p:txBody>
      </p:sp>
    </p:spTree>
    <p:extLst>
      <p:ext uri="{BB962C8B-B14F-4D97-AF65-F5344CB8AC3E}">
        <p14:creationId xmlns:p14="http://schemas.microsoft.com/office/powerpoint/2010/main" val="42170983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3DAD-4557-4395-D1A5-55FCB36F59DE}"/>
              </a:ext>
            </a:extLst>
          </p:cNvPr>
          <p:cNvSpPr>
            <a:spLocks noGrp="1"/>
          </p:cNvSpPr>
          <p:nvPr>
            <p:ph type="ctrTitle"/>
          </p:nvPr>
        </p:nvSpPr>
        <p:spPr>
          <a:xfrm>
            <a:off x="309263" y="470625"/>
            <a:ext cx="2326027" cy="946200"/>
          </a:xfrm>
        </p:spPr>
        <p:txBody>
          <a:bodyPr/>
          <a:lstStyle/>
          <a:p>
            <a:r>
              <a:rPr lang="en-US"/>
              <a:t>Outline of the main strategy behind the transformation.</a:t>
            </a:r>
          </a:p>
        </p:txBody>
      </p:sp>
      <p:sp>
        <p:nvSpPr>
          <p:cNvPr id="3" name="TextBox 2">
            <a:extLst>
              <a:ext uri="{FF2B5EF4-FFF2-40B4-BE49-F238E27FC236}">
                <a16:creationId xmlns:a16="http://schemas.microsoft.com/office/drawing/2014/main" id="{953437D1-3CFF-77C1-85D5-B3688A1AF953}"/>
              </a:ext>
            </a:extLst>
          </p:cNvPr>
          <p:cNvSpPr txBox="1"/>
          <p:nvPr/>
        </p:nvSpPr>
        <p:spPr>
          <a:xfrm>
            <a:off x="2518312" y="1360651"/>
            <a:ext cx="6400798"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chemeClr val="tx1"/>
                </a:solidFill>
              </a:rPr>
              <a:t>Elevating Disney DTC: Strategic Commitment for Growth &amp; Innovation</a:t>
            </a:r>
            <a:endParaRPr lang="en-US">
              <a:solidFill>
                <a:schemeClr val="tx1"/>
              </a:solidFill>
            </a:endParaRPr>
          </a:p>
          <a:p>
            <a:r>
              <a:rPr lang="en-US" sz="1200">
                <a:solidFill>
                  <a:schemeClr val="tx1"/>
                </a:solidFill>
              </a:rPr>
              <a:t>Slide Content:</a:t>
            </a:r>
            <a:endParaRPr lang="en-US">
              <a:solidFill>
                <a:schemeClr val="tx1"/>
              </a:solidFill>
            </a:endParaRPr>
          </a:p>
          <a:p>
            <a:r>
              <a:rPr lang="en-US" sz="1200" b="1">
                <a:solidFill>
                  <a:schemeClr val="tx1"/>
                </a:solidFill>
              </a:rPr>
              <a:t>CEO’s Commitment</a:t>
            </a:r>
            <a:endParaRPr lang="en-US">
              <a:solidFill>
                <a:schemeClr val="tx1"/>
              </a:solidFill>
            </a:endParaRPr>
          </a:p>
          <a:p>
            <a:pPr marL="285750" lvl="1" indent="-285750">
              <a:buChar char="•"/>
            </a:pPr>
            <a:r>
              <a:rPr lang="en-US" sz="1200">
                <a:solidFill>
                  <a:schemeClr val="tx1"/>
                </a:solidFill>
              </a:rPr>
              <a:t>Unprecedented growth, efficiency, and superior competitive stance.</a:t>
            </a:r>
            <a:endParaRPr lang="en-US">
              <a:solidFill>
                <a:schemeClr val="tx1"/>
              </a:solidFill>
            </a:endParaRPr>
          </a:p>
          <a:p>
            <a:pPr>
              <a:buChar char="•"/>
            </a:pPr>
            <a:r>
              <a:rPr lang="en-US" sz="1200" b="1">
                <a:solidFill>
                  <a:schemeClr val="tx1"/>
                </a:solidFill>
              </a:rPr>
              <a:t>Market Transformation</a:t>
            </a:r>
            <a:endParaRPr lang="en-US">
              <a:solidFill>
                <a:schemeClr val="tx1"/>
              </a:solidFill>
            </a:endParaRPr>
          </a:p>
          <a:p>
            <a:pPr marL="285750" lvl="1" indent="-285750">
              <a:buChar char="•"/>
            </a:pPr>
            <a:r>
              <a:rPr lang="en-US" sz="1200">
                <a:solidFill>
                  <a:schemeClr val="tx1"/>
                </a:solidFill>
              </a:rPr>
              <a:t>Target the 16-34 demographic to drive growth.</a:t>
            </a:r>
            <a:endParaRPr lang="en-US">
              <a:solidFill>
                <a:schemeClr val="tx1"/>
              </a:solidFill>
            </a:endParaRPr>
          </a:p>
          <a:p>
            <a:pPr marL="285750" lvl="1" indent="-285750">
              <a:buChar char="•"/>
            </a:pPr>
            <a:r>
              <a:rPr lang="en-US" sz="1200">
                <a:solidFill>
                  <a:schemeClr val="tx1"/>
                </a:solidFill>
              </a:rPr>
              <a:t>Leverage ESPN's digital presence for subscriber and revenue boost.</a:t>
            </a:r>
            <a:endParaRPr lang="en-US">
              <a:solidFill>
                <a:schemeClr val="tx1"/>
              </a:solidFill>
            </a:endParaRPr>
          </a:p>
          <a:p>
            <a:pPr marL="285750" lvl="1" indent="-285750">
              <a:buChar char="•"/>
            </a:pPr>
            <a:r>
              <a:rPr lang="en-US" sz="1200">
                <a:solidFill>
                  <a:schemeClr val="tx1"/>
                </a:solidFill>
              </a:rPr>
              <a:t>Preserve and enhance the allure of sports content.</a:t>
            </a:r>
            <a:endParaRPr lang="en-US">
              <a:solidFill>
                <a:schemeClr val="tx1"/>
              </a:solidFill>
            </a:endParaRPr>
          </a:p>
          <a:p>
            <a:pPr>
              <a:buChar char="•"/>
            </a:pPr>
            <a:r>
              <a:rPr lang="en-US" sz="1200" b="1">
                <a:solidFill>
                  <a:schemeClr val="tx1"/>
                </a:solidFill>
              </a:rPr>
              <a:t>Product Transformation</a:t>
            </a:r>
            <a:endParaRPr lang="en-US">
              <a:solidFill>
                <a:schemeClr val="tx1"/>
              </a:solidFill>
            </a:endParaRPr>
          </a:p>
          <a:p>
            <a:pPr marL="285750" lvl="1" indent="-285750">
              <a:buChar char="•"/>
            </a:pPr>
            <a:r>
              <a:rPr lang="en-US" sz="1200">
                <a:solidFill>
                  <a:schemeClr val="tx1"/>
                </a:solidFill>
              </a:rPr>
              <a:t>Revitalize content slate with innovative IPs and beloved franchises.</a:t>
            </a:r>
            <a:endParaRPr lang="en-US">
              <a:solidFill>
                <a:schemeClr val="tx1"/>
              </a:solidFill>
            </a:endParaRPr>
          </a:p>
          <a:p>
            <a:pPr marL="285750" lvl="1" indent="-285750">
              <a:buChar char="•"/>
            </a:pPr>
            <a:r>
              <a:rPr lang="en-US" sz="1200">
                <a:solidFill>
                  <a:schemeClr val="tx1"/>
                </a:solidFill>
              </a:rPr>
              <a:t>Stimulate fan engagement, particularly among digital natives.</a:t>
            </a:r>
            <a:endParaRPr lang="en-US">
              <a:solidFill>
                <a:schemeClr val="tx1"/>
              </a:solidFill>
            </a:endParaRPr>
          </a:p>
          <a:p>
            <a:pPr marL="285750" lvl="1" indent="-285750">
              <a:buChar char="•"/>
            </a:pPr>
            <a:r>
              <a:rPr lang="en-US" sz="1200">
                <a:solidFill>
                  <a:schemeClr val="tx1"/>
                </a:solidFill>
              </a:rPr>
              <a:t>Refine user experiences and tailor content for global audiences.</a:t>
            </a:r>
            <a:endParaRPr lang="en-US">
              <a:solidFill>
                <a:schemeClr val="tx1"/>
              </a:solidFill>
            </a:endParaRPr>
          </a:p>
          <a:p>
            <a:pPr marL="285750" lvl="1" indent="-285750">
              <a:buChar char="•"/>
            </a:pPr>
            <a:r>
              <a:rPr lang="en-US" sz="1200">
                <a:solidFill>
                  <a:schemeClr val="tx1"/>
                </a:solidFill>
              </a:rPr>
              <a:t>Implement flexible pricing models to address content saturation and price sensitivity.</a:t>
            </a:r>
            <a:endParaRPr lang="en-US">
              <a:solidFill>
                <a:schemeClr val="tx1"/>
              </a:solidFill>
            </a:endParaRPr>
          </a:p>
          <a:p>
            <a:pPr>
              <a:buChar char="•"/>
            </a:pPr>
            <a:r>
              <a:rPr lang="en-US" sz="1200" b="1">
                <a:solidFill>
                  <a:schemeClr val="tx1"/>
                </a:solidFill>
              </a:rPr>
              <a:t>Digital Transformation</a:t>
            </a:r>
            <a:endParaRPr lang="en-US">
              <a:solidFill>
                <a:schemeClr val="tx1"/>
              </a:solidFill>
            </a:endParaRPr>
          </a:p>
          <a:p>
            <a:pPr marL="285750" lvl="1" indent="-285750">
              <a:buChar char="•"/>
            </a:pPr>
            <a:r>
              <a:rPr lang="en-US" sz="1200">
                <a:solidFill>
                  <a:schemeClr val="tx1"/>
                </a:solidFill>
              </a:rPr>
              <a:t>Expand ESPN's digital outreach.</a:t>
            </a:r>
            <a:endParaRPr lang="en-US">
              <a:solidFill>
                <a:schemeClr val="tx1"/>
              </a:solidFill>
            </a:endParaRPr>
          </a:p>
          <a:p>
            <a:pPr marL="285750" lvl="1" indent="-285750">
              <a:buChar char="•"/>
            </a:pPr>
            <a:r>
              <a:rPr lang="en-US" sz="1200">
                <a:solidFill>
                  <a:schemeClr val="tx1"/>
                </a:solidFill>
              </a:rPr>
              <a:t>Forge partnerships in gaming and AR/VR to unlock new revenue channels.</a:t>
            </a:r>
            <a:endParaRPr lang="en-US">
              <a:solidFill>
                <a:schemeClr val="tx1"/>
              </a:solidFill>
            </a:endParaRPr>
          </a:p>
          <a:p>
            <a:pPr marL="285750" lvl="1" indent="-285750">
              <a:buChar char="•"/>
            </a:pPr>
            <a:r>
              <a:rPr lang="en-US" sz="1200">
                <a:solidFill>
                  <a:schemeClr val="tx1"/>
                </a:solidFill>
              </a:rPr>
              <a:t>Ensure long-term sustainability and growth in the digital landscape.</a:t>
            </a:r>
            <a:endParaRPr lang="en-US">
              <a:solidFill>
                <a:schemeClr val="tx1"/>
              </a:solidFill>
            </a:endParaRPr>
          </a:p>
          <a:p>
            <a:pPr algn="l"/>
            <a:endParaRPr lang="en-US">
              <a:solidFill>
                <a:schemeClr val="tx1"/>
              </a:solidFill>
            </a:endParaRPr>
          </a:p>
        </p:txBody>
      </p:sp>
    </p:spTree>
    <p:extLst>
      <p:ext uri="{BB962C8B-B14F-4D97-AF65-F5344CB8AC3E}">
        <p14:creationId xmlns:p14="http://schemas.microsoft.com/office/powerpoint/2010/main" val="2497488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9"/>
        <p:cNvGrpSpPr/>
        <p:nvPr/>
      </p:nvGrpSpPr>
      <p:grpSpPr>
        <a:xfrm>
          <a:off x="0" y="0"/>
          <a:ext cx="0" cy="0"/>
          <a:chOff x="0" y="0"/>
          <a:chExt cx="0" cy="0"/>
        </a:xfrm>
      </p:grpSpPr>
      <p:sp>
        <p:nvSpPr>
          <p:cNvPr id="1270" name="Google Shape;1270;p37"/>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r>
              <a:rPr lang="en-GB" dirty="0"/>
              <a:t>Strategies Commitment and Frameworks</a:t>
            </a:r>
            <a:endParaRPr dirty="0"/>
          </a:p>
        </p:txBody>
      </p:sp>
      <p:sp>
        <p:nvSpPr>
          <p:cNvPr id="1271" name="Google Shape;1271;p37"/>
          <p:cNvSpPr txBox="1"/>
          <p:nvPr/>
        </p:nvSpPr>
        <p:spPr>
          <a:xfrm>
            <a:off x="457200" y="1301075"/>
            <a:ext cx="2716200" cy="500100"/>
          </a:xfrm>
          <a:prstGeom prst="rect">
            <a:avLst/>
          </a:prstGeom>
          <a:solidFill>
            <a:schemeClr val="accent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Thought Oriented</a:t>
            </a:r>
            <a:endParaRPr sz="1900" b="1">
              <a:solidFill>
                <a:srgbClr val="FFFFFF"/>
              </a:solidFill>
              <a:latin typeface="Fira Sans Extra Condensed"/>
              <a:ea typeface="Fira Sans Extra Condensed"/>
              <a:cs typeface="Fira Sans Extra Condensed"/>
              <a:sym typeface="Fira Sans Extra Condensed"/>
            </a:endParaRPr>
          </a:p>
        </p:txBody>
      </p:sp>
      <p:sp>
        <p:nvSpPr>
          <p:cNvPr id="1272" name="Google Shape;1272;p37"/>
          <p:cNvSpPr txBox="1"/>
          <p:nvPr/>
        </p:nvSpPr>
        <p:spPr>
          <a:xfrm>
            <a:off x="3213905" y="1301075"/>
            <a:ext cx="2716200" cy="500100"/>
          </a:xfrm>
          <a:prstGeom prst="rect">
            <a:avLst/>
          </a:prstGeom>
          <a:solidFill>
            <a:schemeClr val="accent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People Oriented</a:t>
            </a:r>
            <a:endParaRPr sz="1900" b="1">
              <a:solidFill>
                <a:srgbClr val="FFFFFF"/>
              </a:solidFill>
              <a:latin typeface="Fira Sans Extra Condensed"/>
              <a:ea typeface="Fira Sans Extra Condensed"/>
              <a:cs typeface="Fira Sans Extra Condensed"/>
              <a:sym typeface="Fira Sans Extra Condensed"/>
            </a:endParaRPr>
          </a:p>
        </p:txBody>
      </p:sp>
      <p:sp>
        <p:nvSpPr>
          <p:cNvPr id="1273" name="Google Shape;1273;p37"/>
          <p:cNvSpPr txBox="1"/>
          <p:nvPr/>
        </p:nvSpPr>
        <p:spPr>
          <a:xfrm>
            <a:off x="5970643" y="1301075"/>
            <a:ext cx="2716200" cy="5001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Action Oriented</a:t>
            </a:r>
            <a:endParaRPr sz="1900" b="1">
              <a:solidFill>
                <a:srgbClr val="FFFFFF"/>
              </a:solidFill>
              <a:latin typeface="Fira Sans Extra Condensed"/>
              <a:ea typeface="Fira Sans Extra Condensed"/>
              <a:cs typeface="Fira Sans Extra Condensed"/>
              <a:sym typeface="Fira Sans Extra Condensed"/>
            </a:endParaRPr>
          </a:p>
        </p:txBody>
      </p:sp>
      <p:grpSp>
        <p:nvGrpSpPr>
          <p:cNvPr id="1274" name="Google Shape;1274;p37"/>
          <p:cNvGrpSpPr/>
          <p:nvPr/>
        </p:nvGrpSpPr>
        <p:grpSpPr>
          <a:xfrm>
            <a:off x="551275" y="1886725"/>
            <a:ext cx="2471525" cy="850625"/>
            <a:chOff x="551275" y="1886725"/>
            <a:chExt cx="2471525" cy="850625"/>
          </a:xfrm>
        </p:grpSpPr>
        <p:sp>
          <p:nvSpPr>
            <p:cNvPr id="1275" name="Google Shape;1275;p37"/>
            <p:cNvSpPr txBox="1"/>
            <p:nvPr/>
          </p:nvSpPr>
          <p:spPr>
            <a:xfrm>
              <a:off x="551275" y="19495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76" name="Google Shape;1276;p37"/>
            <p:cNvSpPr txBox="1"/>
            <p:nvPr/>
          </p:nvSpPr>
          <p:spPr>
            <a:xfrm>
              <a:off x="601788" y="1886725"/>
              <a:ext cx="2421000" cy="787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77" name="Google Shape;1277;p37"/>
            <p:cNvSpPr txBox="1"/>
            <p:nvPr/>
          </p:nvSpPr>
          <p:spPr>
            <a:xfrm>
              <a:off x="60180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Monitor</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1278" name="Google Shape;1278;p37"/>
            <p:cNvSpPr txBox="1"/>
            <p:nvPr/>
          </p:nvSpPr>
          <p:spPr>
            <a:xfrm>
              <a:off x="989850" y="21953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Despite being red, Mars is a cold place</a:t>
              </a:r>
              <a:endParaRPr sz="1200">
                <a:solidFill>
                  <a:schemeClr val="lt1"/>
                </a:solidFill>
                <a:latin typeface="Roboto"/>
                <a:ea typeface="Roboto"/>
                <a:cs typeface="Roboto"/>
                <a:sym typeface="Roboto"/>
              </a:endParaRPr>
            </a:p>
          </p:txBody>
        </p:sp>
      </p:grpSp>
      <p:grpSp>
        <p:nvGrpSpPr>
          <p:cNvPr id="1279" name="Google Shape;1279;p37"/>
          <p:cNvGrpSpPr/>
          <p:nvPr/>
        </p:nvGrpSpPr>
        <p:grpSpPr>
          <a:xfrm>
            <a:off x="551275" y="2866175"/>
            <a:ext cx="2471525" cy="850625"/>
            <a:chOff x="551275" y="2866175"/>
            <a:chExt cx="2471525" cy="850625"/>
          </a:xfrm>
        </p:grpSpPr>
        <p:sp>
          <p:nvSpPr>
            <p:cNvPr id="1280" name="Google Shape;1280;p37"/>
            <p:cNvSpPr txBox="1"/>
            <p:nvPr/>
          </p:nvSpPr>
          <p:spPr>
            <a:xfrm>
              <a:off x="551275" y="292900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81" name="Google Shape;1281;p37"/>
            <p:cNvSpPr txBox="1"/>
            <p:nvPr/>
          </p:nvSpPr>
          <p:spPr>
            <a:xfrm>
              <a:off x="601788" y="2866175"/>
              <a:ext cx="2421000" cy="787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82" name="Google Shape;1282;p37"/>
            <p:cNvSpPr txBox="1"/>
            <p:nvPr/>
          </p:nvSpPr>
          <p:spPr>
            <a:xfrm>
              <a:off x="60180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Specialist</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1283" name="Google Shape;1283;p37"/>
            <p:cNvSpPr txBox="1"/>
            <p:nvPr/>
          </p:nvSpPr>
          <p:spPr>
            <a:xfrm>
              <a:off x="989850" y="317480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Saturn is the ringed one. It has rings</a:t>
              </a:r>
              <a:endParaRPr sz="1200">
                <a:solidFill>
                  <a:schemeClr val="lt1"/>
                </a:solidFill>
                <a:latin typeface="Roboto"/>
                <a:ea typeface="Roboto"/>
                <a:cs typeface="Roboto"/>
                <a:sym typeface="Roboto"/>
              </a:endParaRPr>
            </a:p>
          </p:txBody>
        </p:sp>
      </p:grpSp>
      <p:grpSp>
        <p:nvGrpSpPr>
          <p:cNvPr id="1284" name="Google Shape;1284;p37"/>
          <p:cNvGrpSpPr/>
          <p:nvPr/>
        </p:nvGrpSpPr>
        <p:grpSpPr>
          <a:xfrm>
            <a:off x="551275" y="3845625"/>
            <a:ext cx="2471525" cy="850625"/>
            <a:chOff x="551275" y="3845625"/>
            <a:chExt cx="2471525" cy="850625"/>
          </a:xfrm>
        </p:grpSpPr>
        <p:sp>
          <p:nvSpPr>
            <p:cNvPr id="1285" name="Google Shape;1285;p37"/>
            <p:cNvSpPr txBox="1"/>
            <p:nvPr/>
          </p:nvSpPr>
          <p:spPr>
            <a:xfrm>
              <a:off x="551275" y="39084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86" name="Google Shape;1286;p37"/>
            <p:cNvSpPr txBox="1"/>
            <p:nvPr/>
          </p:nvSpPr>
          <p:spPr>
            <a:xfrm>
              <a:off x="601788" y="3845625"/>
              <a:ext cx="2421000" cy="787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87" name="Google Shape;1287;p37"/>
            <p:cNvSpPr txBox="1"/>
            <p:nvPr/>
          </p:nvSpPr>
          <p:spPr>
            <a:xfrm>
              <a:off x="601800" y="38456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Plant</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1288" name="Google Shape;1288;p37"/>
            <p:cNvSpPr txBox="1"/>
            <p:nvPr/>
          </p:nvSpPr>
          <p:spPr>
            <a:xfrm>
              <a:off x="989850" y="41542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Earth is the planet where we live on</a:t>
              </a:r>
              <a:endParaRPr sz="1200">
                <a:solidFill>
                  <a:schemeClr val="lt1"/>
                </a:solidFill>
                <a:latin typeface="Roboto"/>
                <a:ea typeface="Roboto"/>
                <a:cs typeface="Roboto"/>
                <a:sym typeface="Roboto"/>
              </a:endParaRPr>
            </a:p>
          </p:txBody>
        </p:sp>
      </p:grpSp>
      <p:grpSp>
        <p:nvGrpSpPr>
          <p:cNvPr id="1289" name="Google Shape;1289;p37"/>
          <p:cNvGrpSpPr/>
          <p:nvPr/>
        </p:nvGrpSpPr>
        <p:grpSpPr>
          <a:xfrm>
            <a:off x="3336238" y="1886725"/>
            <a:ext cx="2471518" cy="850625"/>
            <a:chOff x="3336238" y="1886725"/>
            <a:chExt cx="2471518" cy="850625"/>
          </a:xfrm>
        </p:grpSpPr>
        <p:sp>
          <p:nvSpPr>
            <p:cNvPr id="1290" name="Google Shape;1290;p37"/>
            <p:cNvSpPr txBox="1"/>
            <p:nvPr/>
          </p:nvSpPr>
          <p:spPr>
            <a:xfrm>
              <a:off x="3336238" y="19495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91" name="Google Shape;1291;p37"/>
            <p:cNvSpPr txBox="1"/>
            <p:nvPr/>
          </p:nvSpPr>
          <p:spPr>
            <a:xfrm>
              <a:off x="3386756" y="1886725"/>
              <a:ext cx="2421000" cy="787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92" name="Google Shape;1292;p37"/>
            <p:cNvSpPr txBox="1"/>
            <p:nvPr/>
          </p:nvSpPr>
          <p:spPr>
            <a:xfrm>
              <a:off x="3777900" y="21953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Venus has a very beautiful name </a:t>
              </a:r>
              <a:endParaRPr sz="1200">
                <a:solidFill>
                  <a:schemeClr val="lt1"/>
                </a:solidFill>
                <a:latin typeface="Roboto"/>
                <a:ea typeface="Roboto"/>
                <a:cs typeface="Roboto"/>
                <a:sym typeface="Roboto"/>
              </a:endParaRPr>
            </a:p>
          </p:txBody>
        </p:sp>
        <p:sp>
          <p:nvSpPr>
            <p:cNvPr id="1293" name="Google Shape;1293;p37"/>
            <p:cNvSpPr txBox="1"/>
            <p:nvPr/>
          </p:nvSpPr>
          <p:spPr>
            <a:xfrm>
              <a:off x="338675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Team Worker</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1294" name="Google Shape;1294;p37"/>
          <p:cNvGrpSpPr/>
          <p:nvPr/>
        </p:nvGrpSpPr>
        <p:grpSpPr>
          <a:xfrm>
            <a:off x="3336238" y="2866175"/>
            <a:ext cx="2471518" cy="850625"/>
            <a:chOff x="3336238" y="2866175"/>
            <a:chExt cx="2471518" cy="850625"/>
          </a:xfrm>
        </p:grpSpPr>
        <p:sp>
          <p:nvSpPr>
            <p:cNvPr id="1295" name="Google Shape;1295;p37"/>
            <p:cNvSpPr txBox="1"/>
            <p:nvPr/>
          </p:nvSpPr>
          <p:spPr>
            <a:xfrm>
              <a:off x="3336238" y="292900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96" name="Google Shape;1296;p37"/>
            <p:cNvSpPr txBox="1"/>
            <p:nvPr/>
          </p:nvSpPr>
          <p:spPr>
            <a:xfrm>
              <a:off x="3386756" y="2866175"/>
              <a:ext cx="2421000" cy="787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97" name="Google Shape;1297;p37"/>
            <p:cNvSpPr txBox="1"/>
            <p:nvPr/>
          </p:nvSpPr>
          <p:spPr>
            <a:xfrm>
              <a:off x="3777900" y="317480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It’s the closest planet to the Sun</a:t>
              </a:r>
              <a:endParaRPr sz="1200">
                <a:solidFill>
                  <a:schemeClr val="lt1"/>
                </a:solidFill>
                <a:latin typeface="Roboto"/>
                <a:ea typeface="Roboto"/>
                <a:cs typeface="Roboto"/>
                <a:sym typeface="Roboto"/>
              </a:endParaRPr>
            </a:p>
          </p:txBody>
        </p:sp>
        <p:sp>
          <p:nvSpPr>
            <p:cNvPr id="1298" name="Google Shape;1298;p37"/>
            <p:cNvSpPr txBox="1"/>
            <p:nvPr/>
          </p:nvSpPr>
          <p:spPr>
            <a:xfrm>
              <a:off x="338675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Resource Investigator</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1299" name="Google Shape;1299;p37"/>
          <p:cNvGrpSpPr/>
          <p:nvPr/>
        </p:nvGrpSpPr>
        <p:grpSpPr>
          <a:xfrm>
            <a:off x="3336238" y="3845625"/>
            <a:ext cx="2471518" cy="850625"/>
            <a:chOff x="3336238" y="3845625"/>
            <a:chExt cx="2471518" cy="850625"/>
          </a:xfrm>
        </p:grpSpPr>
        <p:sp>
          <p:nvSpPr>
            <p:cNvPr id="1300" name="Google Shape;1300;p37"/>
            <p:cNvSpPr txBox="1"/>
            <p:nvPr/>
          </p:nvSpPr>
          <p:spPr>
            <a:xfrm>
              <a:off x="3336238" y="39084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01" name="Google Shape;1301;p37"/>
            <p:cNvSpPr txBox="1"/>
            <p:nvPr/>
          </p:nvSpPr>
          <p:spPr>
            <a:xfrm>
              <a:off x="3386756" y="3845625"/>
              <a:ext cx="2421000" cy="787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02" name="Google Shape;1302;p37"/>
            <p:cNvSpPr txBox="1"/>
            <p:nvPr/>
          </p:nvSpPr>
          <p:spPr>
            <a:xfrm>
              <a:off x="3803164" y="41542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Pluto is considered a dwarf planet</a:t>
              </a:r>
              <a:endParaRPr sz="1200">
                <a:solidFill>
                  <a:schemeClr val="lt1"/>
                </a:solidFill>
                <a:latin typeface="Roboto"/>
                <a:ea typeface="Roboto"/>
                <a:cs typeface="Roboto"/>
                <a:sym typeface="Roboto"/>
              </a:endParaRPr>
            </a:p>
          </p:txBody>
        </p:sp>
        <p:sp>
          <p:nvSpPr>
            <p:cNvPr id="1303" name="Google Shape;1303;p37"/>
            <p:cNvSpPr txBox="1"/>
            <p:nvPr/>
          </p:nvSpPr>
          <p:spPr>
            <a:xfrm>
              <a:off x="3386750" y="38456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Coordinator</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1304" name="Google Shape;1304;p37"/>
          <p:cNvGrpSpPr/>
          <p:nvPr/>
        </p:nvGrpSpPr>
        <p:grpSpPr>
          <a:xfrm>
            <a:off x="6093001" y="1886725"/>
            <a:ext cx="2471549" cy="850625"/>
            <a:chOff x="6093001" y="1886725"/>
            <a:chExt cx="2471549" cy="850625"/>
          </a:xfrm>
        </p:grpSpPr>
        <p:sp>
          <p:nvSpPr>
            <p:cNvPr id="1305" name="Google Shape;1305;p37"/>
            <p:cNvSpPr txBox="1"/>
            <p:nvPr/>
          </p:nvSpPr>
          <p:spPr>
            <a:xfrm>
              <a:off x="6093001" y="19495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06" name="Google Shape;1306;p37"/>
            <p:cNvSpPr txBox="1"/>
            <p:nvPr/>
          </p:nvSpPr>
          <p:spPr>
            <a:xfrm>
              <a:off x="6143524" y="1886725"/>
              <a:ext cx="2421000" cy="787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07" name="Google Shape;1307;p37"/>
            <p:cNvSpPr txBox="1"/>
            <p:nvPr/>
          </p:nvSpPr>
          <p:spPr>
            <a:xfrm>
              <a:off x="6523500" y="21953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Neptune is the farthest planet </a:t>
              </a:r>
              <a:endParaRPr sz="1200">
                <a:solidFill>
                  <a:schemeClr val="lt1"/>
                </a:solidFill>
                <a:latin typeface="Roboto"/>
                <a:ea typeface="Roboto"/>
                <a:cs typeface="Roboto"/>
                <a:sym typeface="Roboto"/>
              </a:endParaRPr>
            </a:p>
          </p:txBody>
        </p:sp>
        <p:sp>
          <p:nvSpPr>
            <p:cNvPr id="1308" name="Google Shape;1308;p37"/>
            <p:cNvSpPr txBox="1"/>
            <p:nvPr/>
          </p:nvSpPr>
          <p:spPr>
            <a:xfrm>
              <a:off x="614355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Complete</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1309" name="Google Shape;1309;p37"/>
          <p:cNvGrpSpPr/>
          <p:nvPr/>
        </p:nvGrpSpPr>
        <p:grpSpPr>
          <a:xfrm>
            <a:off x="6093001" y="2866175"/>
            <a:ext cx="2471549" cy="850625"/>
            <a:chOff x="6093001" y="2866175"/>
            <a:chExt cx="2471549" cy="850625"/>
          </a:xfrm>
        </p:grpSpPr>
        <p:sp>
          <p:nvSpPr>
            <p:cNvPr id="1310" name="Google Shape;1310;p37"/>
            <p:cNvSpPr txBox="1"/>
            <p:nvPr/>
          </p:nvSpPr>
          <p:spPr>
            <a:xfrm>
              <a:off x="6093001" y="292900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11" name="Google Shape;1311;p37"/>
            <p:cNvSpPr txBox="1"/>
            <p:nvPr/>
          </p:nvSpPr>
          <p:spPr>
            <a:xfrm>
              <a:off x="6143524" y="2866175"/>
              <a:ext cx="2421000" cy="787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12" name="Google Shape;1312;p37"/>
            <p:cNvSpPr txBox="1"/>
            <p:nvPr/>
          </p:nvSpPr>
          <p:spPr>
            <a:xfrm>
              <a:off x="6523500" y="317480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It’s a gas giant and the biggest planet</a:t>
              </a:r>
              <a:endParaRPr sz="1200">
                <a:solidFill>
                  <a:schemeClr val="lt1"/>
                </a:solidFill>
                <a:latin typeface="Roboto"/>
                <a:ea typeface="Roboto"/>
                <a:cs typeface="Roboto"/>
                <a:sym typeface="Roboto"/>
              </a:endParaRPr>
            </a:p>
          </p:txBody>
        </p:sp>
        <p:sp>
          <p:nvSpPr>
            <p:cNvPr id="1313" name="Google Shape;1313;p37"/>
            <p:cNvSpPr txBox="1"/>
            <p:nvPr/>
          </p:nvSpPr>
          <p:spPr>
            <a:xfrm>
              <a:off x="614355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Implementer</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1314" name="Google Shape;1314;p37"/>
          <p:cNvGrpSpPr/>
          <p:nvPr/>
        </p:nvGrpSpPr>
        <p:grpSpPr>
          <a:xfrm>
            <a:off x="6093001" y="3845625"/>
            <a:ext cx="2471549" cy="850625"/>
            <a:chOff x="6093001" y="3845625"/>
            <a:chExt cx="2471549" cy="850625"/>
          </a:xfrm>
        </p:grpSpPr>
        <p:sp>
          <p:nvSpPr>
            <p:cNvPr id="1315" name="Google Shape;1315;p37"/>
            <p:cNvSpPr txBox="1"/>
            <p:nvPr/>
          </p:nvSpPr>
          <p:spPr>
            <a:xfrm>
              <a:off x="6093001" y="39084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16" name="Google Shape;1316;p37"/>
            <p:cNvSpPr txBox="1"/>
            <p:nvPr/>
          </p:nvSpPr>
          <p:spPr>
            <a:xfrm>
              <a:off x="6143524" y="3845625"/>
              <a:ext cx="2421000" cy="787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17" name="Google Shape;1317;p37"/>
            <p:cNvSpPr txBox="1"/>
            <p:nvPr/>
          </p:nvSpPr>
          <p:spPr>
            <a:xfrm>
              <a:off x="6523489" y="41542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Saturn is the sixth planet from the Sun</a:t>
              </a:r>
              <a:endParaRPr sz="1200">
                <a:solidFill>
                  <a:schemeClr val="lt1"/>
                </a:solidFill>
                <a:latin typeface="Roboto"/>
                <a:ea typeface="Roboto"/>
                <a:cs typeface="Roboto"/>
                <a:sym typeface="Roboto"/>
              </a:endParaRPr>
            </a:p>
          </p:txBody>
        </p:sp>
        <p:sp>
          <p:nvSpPr>
            <p:cNvPr id="1318" name="Google Shape;1318;p37"/>
            <p:cNvSpPr txBox="1"/>
            <p:nvPr/>
          </p:nvSpPr>
          <p:spPr>
            <a:xfrm>
              <a:off x="6143550" y="38456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Shape</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spTree>
    <p:extLst>
      <p:ext uri="{BB962C8B-B14F-4D97-AF65-F5344CB8AC3E}">
        <p14:creationId xmlns:p14="http://schemas.microsoft.com/office/powerpoint/2010/main" val="3468222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3DAD-4557-4395-D1A5-55FCB36F59DE}"/>
              </a:ext>
            </a:extLst>
          </p:cNvPr>
          <p:cNvSpPr>
            <a:spLocks noGrp="1"/>
          </p:cNvSpPr>
          <p:nvPr>
            <p:ph type="ctrTitle"/>
          </p:nvPr>
        </p:nvSpPr>
        <p:spPr>
          <a:xfrm>
            <a:off x="723600" y="470625"/>
            <a:ext cx="3604828" cy="946200"/>
          </a:xfrm>
        </p:spPr>
        <p:txBody>
          <a:bodyPr/>
          <a:lstStyle/>
          <a:p>
            <a:r>
              <a:rPr lang="en-US"/>
              <a:t>Key pillars supporting the transformation effort (e.g., technology, process, people).</a:t>
            </a:r>
          </a:p>
        </p:txBody>
      </p:sp>
    </p:spTree>
    <p:extLst>
      <p:ext uri="{BB962C8B-B14F-4D97-AF65-F5344CB8AC3E}">
        <p14:creationId xmlns:p14="http://schemas.microsoft.com/office/powerpoint/2010/main" val="3858940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3DAD-4557-4395-D1A5-55FCB36F59DE}"/>
              </a:ext>
            </a:extLst>
          </p:cNvPr>
          <p:cNvSpPr>
            <a:spLocks noGrp="1"/>
          </p:cNvSpPr>
          <p:nvPr>
            <p:ph type="ctrTitle"/>
          </p:nvPr>
        </p:nvSpPr>
        <p:spPr>
          <a:xfrm>
            <a:off x="723600" y="470625"/>
            <a:ext cx="3604828" cy="946200"/>
          </a:xfrm>
        </p:spPr>
        <p:txBody>
          <a:bodyPr/>
          <a:lstStyle/>
          <a:p>
            <a:r>
              <a:rPr lang="en-US"/>
              <a:t>Transformation Plan</a:t>
            </a:r>
          </a:p>
        </p:txBody>
      </p:sp>
      <p:graphicFrame>
        <p:nvGraphicFramePr>
          <p:cNvPr id="4" name="Table 3">
            <a:extLst>
              <a:ext uri="{FF2B5EF4-FFF2-40B4-BE49-F238E27FC236}">
                <a16:creationId xmlns:a16="http://schemas.microsoft.com/office/drawing/2014/main" id="{9254E993-F73A-2086-2903-E8AE35A65DE2}"/>
              </a:ext>
            </a:extLst>
          </p:cNvPr>
          <p:cNvGraphicFramePr>
            <a:graphicFrameLocks noGrp="1"/>
          </p:cNvGraphicFramePr>
          <p:nvPr/>
        </p:nvGraphicFramePr>
        <p:xfrm>
          <a:off x="2699307" y="0"/>
          <a:ext cx="5848350" cy="8031480"/>
        </p:xfrm>
        <a:graphic>
          <a:graphicData uri="http://schemas.openxmlformats.org/drawingml/2006/table">
            <a:tbl>
              <a:tblPr bandRow="1">
                <a:tableStyleId>{5C22544A-7EE6-4342-B048-85BDC9FD1C3A}</a:tableStyleId>
              </a:tblPr>
              <a:tblGrid>
                <a:gridCol w="571500">
                  <a:extLst>
                    <a:ext uri="{9D8B030D-6E8A-4147-A177-3AD203B41FA5}">
                      <a16:colId xmlns:a16="http://schemas.microsoft.com/office/drawing/2014/main" val="3134520025"/>
                    </a:ext>
                  </a:extLst>
                </a:gridCol>
                <a:gridCol w="1666875">
                  <a:extLst>
                    <a:ext uri="{9D8B030D-6E8A-4147-A177-3AD203B41FA5}">
                      <a16:colId xmlns:a16="http://schemas.microsoft.com/office/drawing/2014/main" val="1250019909"/>
                    </a:ext>
                  </a:extLst>
                </a:gridCol>
                <a:gridCol w="1866900">
                  <a:extLst>
                    <a:ext uri="{9D8B030D-6E8A-4147-A177-3AD203B41FA5}">
                      <a16:colId xmlns:a16="http://schemas.microsoft.com/office/drawing/2014/main" val="4178504658"/>
                    </a:ext>
                  </a:extLst>
                </a:gridCol>
                <a:gridCol w="1743075">
                  <a:extLst>
                    <a:ext uri="{9D8B030D-6E8A-4147-A177-3AD203B41FA5}">
                      <a16:colId xmlns:a16="http://schemas.microsoft.com/office/drawing/2014/main" val="122017592"/>
                    </a:ext>
                  </a:extLst>
                </a:gridCol>
              </a:tblGrid>
              <a:tr h="190500">
                <a:tc>
                  <a:txBody>
                    <a:bodyPr/>
                    <a:lstStyle/>
                    <a:p>
                      <a:pPr fontAlgn="t"/>
                      <a:endParaRPr lang="en-US">
                        <a:effectLst/>
                      </a:endParaRPr>
                    </a:p>
                    <a:p>
                      <a:pPr algn="ctr" rtl="0" fontAlgn="base"/>
                      <a:r>
                        <a:rPr lang="en-US" sz="1100">
                          <a:effectLst/>
                          <a:latin typeface="Times New Roman" panose="02020603050405020304" pitchFamily="18" charset="0"/>
                        </a:rPr>
                        <a:t>Year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lgn="ctr" fontAlgn="t"/>
                      <a:endParaRPr lang="en-US">
                        <a:effectLst/>
                      </a:endParaRPr>
                    </a:p>
                    <a:p>
                      <a:pPr algn="ctr" rtl="0" fontAlgn="base"/>
                      <a:r>
                        <a:rPr lang="en-US" sz="1100">
                          <a:effectLst/>
                          <a:latin typeface="Times New Roman" panose="02020603050405020304" pitchFamily="18" charset="0"/>
                        </a:rPr>
                        <a:t>Profitability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lgn="ctr" fontAlgn="t"/>
                      <a:endParaRPr lang="en-US">
                        <a:effectLst/>
                      </a:endParaRPr>
                    </a:p>
                    <a:p>
                      <a:pPr algn="ctr" rtl="0" fontAlgn="base"/>
                      <a:r>
                        <a:rPr lang="en-US" sz="1100">
                          <a:effectLst/>
                          <a:latin typeface="Times New Roman" panose="02020603050405020304" pitchFamily="18" charset="0"/>
                        </a:rPr>
                        <a:t>Content Investment Per User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algn="ctr" fontAlgn="t"/>
                      <a:endParaRPr lang="en-US">
                        <a:effectLst/>
                      </a:endParaRPr>
                    </a:p>
                    <a:p>
                      <a:pPr algn="ctr" rtl="0" fontAlgn="base"/>
                      <a:r>
                        <a:rPr lang="en-US" sz="1100">
                          <a:effectLst/>
                          <a:latin typeface="Times New Roman" panose="02020603050405020304" pitchFamily="18" charset="0"/>
                        </a:rPr>
                        <a:t>Monthly ARPU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200652368"/>
                  </a:ext>
                </a:extLst>
              </a:tr>
              <a:tr h="190500">
                <a:tc>
                  <a:txBody>
                    <a:bodyPr/>
                    <a:lstStyle/>
                    <a:p>
                      <a:pPr fontAlgn="t"/>
                      <a:endParaRPr lang="en-US">
                        <a:effectLst/>
                      </a:endParaRPr>
                    </a:p>
                    <a:p>
                      <a:pPr algn="ctr" rtl="0" fontAlgn="base"/>
                      <a:r>
                        <a:rPr lang="en-US" sz="1100">
                          <a:effectLst/>
                          <a:latin typeface="Times New Roman" panose="02020603050405020304" pitchFamily="18" charset="0"/>
                        </a:rPr>
                        <a:t>1 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Implement cost optimization strategies. </a:t>
                      </a:r>
                      <a:endParaRPr lang="en-US">
                        <a:effectLst/>
                      </a:endParaRPr>
                    </a:p>
                    <a:p>
                      <a:pPr rtl="0" fontAlgn="base"/>
                      <a:r>
                        <a:rPr lang="en-US" sz="1100">
                          <a:effectLst/>
                          <a:latin typeface="Times New Roman" panose="02020603050405020304" pitchFamily="18" charset="0"/>
                        </a:rPr>
                        <a:t>- Analyze and reduce non-essential expenses. </a:t>
                      </a:r>
                      <a:endParaRPr lang="en-US">
                        <a:effectLst/>
                      </a:endParaRPr>
                    </a:p>
                    <a:p>
                      <a:pPr rtl="0" fontAlgn="base"/>
                      <a:r>
                        <a:rPr lang="en-US" sz="1100">
                          <a:effectLst/>
                          <a:latin typeface="Times New Roman" panose="02020603050405020304" pitchFamily="18" charset="0"/>
                        </a:rPr>
                        <a:t>- Adjust compensation package, linking compensation to results. </a:t>
                      </a:r>
                      <a:endParaRPr lang="en-US">
                        <a:effectLst/>
                      </a:endParaRPr>
                    </a:p>
                    <a:p>
                      <a:pPr rtl="0" fontAlgn="base"/>
                      <a:r>
                        <a:rPr lang="en-US" sz="1100">
                          <a:effectLst/>
                          <a:latin typeface="Times New Roman" panose="02020603050405020304" pitchFamily="18" charset="0"/>
                        </a:rPr>
                        <a:t>- Initiate organizational change management (target capabilities mapping and investment)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Calibri" panose="020F0502020204030204" pitchFamily="34" charset="0"/>
                        </a:rPr>
                        <a:t>- Invest in demographic analysis to refine content and user engagement.  </a:t>
                      </a:r>
                      <a:endParaRPr lang="en-US">
                        <a:effectLst/>
                      </a:endParaRPr>
                    </a:p>
                    <a:p>
                      <a:pPr rtl="0" fontAlgn="base"/>
                      <a:r>
                        <a:rPr lang="en-US" sz="1100">
                          <a:effectLst/>
                          <a:latin typeface="Calibri" panose="020F0502020204030204" pitchFamily="34" charset="0"/>
                        </a:rPr>
                        <a:t>- Creativity Hub (content strategies, investment validation) </a:t>
                      </a:r>
                      <a:endParaRPr lang="en-US">
                        <a:effectLst/>
                      </a:endParaRPr>
                    </a:p>
                    <a:p>
                      <a:pPr rtl="0" fontAlgn="base"/>
                      <a:r>
                        <a:rPr lang="en-US" sz="1100">
                          <a:effectLst/>
                          <a:latin typeface="Times New Roman" panose="02020603050405020304" pitchFamily="18" charset="0"/>
                        </a:rPr>
                        <a:t>- International content partnership studies and production trials.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Revise pricing strategies. </a:t>
                      </a:r>
                      <a:endParaRPr lang="en-US">
                        <a:effectLst/>
                      </a:endParaRPr>
                    </a:p>
                    <a:p>
                      <a:pPr rtl="0" fontAlgn="base"/>
                      <a:r>
                        <a:rPr lang="en-US" sz="1100">
                          <a:effectLst/>
                          <a:latin typeface="Times New Roman" panose="02020603050405020304" pitchFamily="18" charset="0"/>
                        </a:rPr>
                        <a:t>- Introduce tiered subscription models. </a:t>
                      </a:r>
                      <a:endParaRPr lang="en-US">
                        <a:effectLst/>
                      </a:endParaRPr>
                    </a:p>
                    <a:p>
                      <a:pPr rtl="0" fontAlgn="base"/>
                      <a:r>
                        <a:rPr lang="en-US" sz="1100">
                          <a:effectLst/>
                          <a:latin typeface="Times New Roman" panose="02020603050405020304" pitchFamily="18" charset="0"/>
                        </a:rPr>
                        <a:t>- Implement targeted promotions and trials. </a:t>
                      </a:r>
                      <a:endParaRPr lang="en-US">
                        <a:effectLst/>
                      </a:endParaRPr>
                    </a:p>
                    <a:p>
                      <a:pPr rtl="0" fontAlgn="base"/>
                      <a:r>
                        <a:rPr lang="en-US" sz="1100">
                          <a:effectLst/>
                          <a:latin typeface="Times New Roman" panose="02020603050405020304" pitchFamily="18" charset="0"/>
                        </a:rPr>
                        <a:t>- International expansion of Hulu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383032"/>
                  </a:ext>
                </a:extLst>
              </a:tr>
              <a:tr h="190500">
                <a:tc>
                  <a:txBody>
                    <a:bodyPr/>
                    <a:lstStyle/>
                    <a:p>
                      <a:pPr fontAlgn="t"/>
                      <a:endParaRPr lang="en-US">
                        <a:effectLst/>
                      </a:endParaRPr>
                    </a:p>
                    <a:p>
                      <a:pPr algn="ctr" rtl="0" fontAlgn="base"/>
                      <a:r>
                        <a:rPr lang="en-US" sz="1100">
                          <a:effectLst/>
                          <a:latin typeface="Times New Roman" panose="02020603050405020304" pitchFamily="18" charset="0"/>
                        </a:rPr>
                        <a:t>2 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Focus on streamlining content production efficiency, quality and distribution. </a:t>
                      </a:r>
                      <a:endParaRPr lang="en-US">
                        <a:effectLst/>
                      </a:endParaRPr>
                    </a:p>
                    <a:p>
                      <a:pPr rtl="0" fontAlgn="base"/>
                      <a:r>
                        <a:rPr lang="en-US" sz="1100">
                          <a:effectLst/>
                          <a:latin typeface="Times New Roman" panose="02020603050405020304" pitchFamily="18" charset="0"/>
                        </a:rPr>
                        <a:t>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Expand partnerships with creators and influencers. </a:t>
                      </a:r>
                      <a:endParaRPr lang="en-US">
                        <a:effectLst/>
                      </a:endParaRPr>
                    </a:p>
                    <a:p>
                      <a:pPr rtl="0" fontAlgn="base"/>
                      <a:r>
                        <a:rPr lang="en-US" sz="1100">
                          <a:effectLst/>
                          <a:latin typeface="Times New Roman" panose="02020603050405020304" pitchFamily="18" charset="0"/>
                        </a:rPr>
                        <a:t>- Increase investment in data analytics for tailored content development.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Enhance user experience and personalized content recommendations. </a:t>
                      </a:r>
                      <a:endParaRPr lang="en-US">
                        <a:effectLst/>
                      </a:endParaRPr>
                    </a:p>
                    <a:p>
                      <a:pPr rtl="0" fontAlgn="base"/>
                      <a:r>
                        <a:rPr lang="en-US" sz="1100">
                          <a:effectLst/>
                          <a:latin typeface="Times New Roman" panose="02020603050405020304" pitchFamily="18" charset="0"/>
                        </a:rPr>
                        <a:t>- ESPN APP spin off and available on other platforms. </a:t>
                      </a:r>
                      <a:endParaRPr lang="en-US">
                        <a:effectLst/>
                      </a:endParaRPr>
                    </a:p>
                    <a:p>
                      <a:pPr rtl="0" fontAlgn="base"/>
                      <a:r>
                        <a:rPr lang="en-US" sz="1100">
                          <a:effectLst/>
                          <a:latin typeface="Times New Roman" panose="02020603050405020304" pitchFamily="18" charset="0"/>
                        </a:rPr>
                        <a:t>- Boost international streaming partnerships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73682589"/>
                  </a:ext>
                </a:extLst>
              </a:tr>
              <a:tr h="190500">
                <a:tc>
                  <a:txBody>
                    <a:bodyPr/>
                    <a:lstStyle/>
                    <a:p>
                      <a:pPr fontAlgn="t"/>
                      <a:endParaRPr lang="en-US">
                        <a:effectLst/>
                      </a:endParaRPr>
                    </a:p>
                    <a:p>
                      <a:pPr algn="ctr" rtl="0" fontAlgn="base"/>
                      <a:r>
                        <a:rPr lang="en-US" sz="1100">
                          <a:effectLst/>
                          <a:latin typeface="Times New Roman" panose="02020603050405020304" pitchFamily="18" charset="0"/>
                        </a:rPr>
                        <a:t>3 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Evaluate fiscal impact of new revenue streams and adjust strategies.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Leverage analytics insights to refine content investment on high ROI genres/formats.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Introduce AR/VR content experiences. </a:t>
                      </a:r>
                      <a:endParaRPr lang="en-US">
                        <a:effectLst/>
                      </a:endParaRPr>
                    </a:p>
                    <a:p>
                      <a:pPr rtl="0" fontAlgn="base"/>
                      <a:r>
                        <a:rPr lang="en-US" sz="1100">
                          <a:effectLst/>
                          <a:latin typeface="Times New Roman" panose="02020603050405020304" pitchFamily="18" charset="0"/>
                        </a:rPr>
                        <a:t>- Differentiate service to justify premium pricing tiers.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380039763"/>
                  </a:ext>
                </a:extLst>
              </a:tr>
              <a:tr h="190500">
                <a:tc>
                  <a:txBody>
                    <a:bodyPr/>
                    <a:lstStyle/>
                    <a:p>
                      <a:pPr fontAlgn="t"/>
                      <a:endParaRPr lang="en-US">
                        <a:effectLst/>
                      </a:endParaRPr>
                    </a:p>
                    <a:p>
                      <a:pPr algn="ctr" rtl="0" fontAlgn="base"/>
                      <a:r>
                        <a:rPr lang="en-US" sz="1100">
                          <a:effectLst/>
                          <a:latin typeface="Times New Roman" panose="02020603050405020304" pitchFamily="18" charset="0"/>
                        </a:rPr>
                        <a:t>4 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Expand into new geographic markets with tailored strategies. </a:t>
                      </a:r>
                      <a:endParaRPr lang="en-US">
                        <a:effectLst/>
                      </a:endParaRPr>
                    </a:p>
                    <a:p>
                      <a:pPr rtl="0" fontAlgn="base"/>
                      <a:r>
                        <a:rPr lang="en-US" sz="1100">
                          <a:effectLst/>
                          <a:latin typeface="Times New Roman" panose="02020603050405020304" pitchFamily="18" charset="0"/>
                        </a:rPr>
                        <a:t>- Strengthen Disney's market position.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Invest in technologies and storytelling for next-gen content experiences. </a:t>
                      </a:r>
                      <a:endParaRPr lang="en-US">
                        <a:effectLst/>
                      </a:endParaRPr>
                    </a:p>
                    <a:p>
                      <a:pPr rtl="0" fontAlgn="base"/>
                      <a:r>
                        <a:rPr lang="en-US" sz="1100">
                          <a:effectLst/>
                          <a:latin typeface="Times New Roman" panose="02020603050405020304" pitchFamily="18" charset="0"/>
                        </a:rPr>
                        <a:t>- Focus on genres and formats that offer the best ROI.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Develop cross-platform bundles (streaming services, theme parks, merchandise)- Increase overall revenue per user.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08771124"/>
                  </a:ext>
                </a:extLst>
              </a:tr>
              <a:tr h="190500">
                <a:tc>
                  <a:txBody>
                    <a:bodyPr/>
                    <a:lstStyle/>
                    <a:p>
                      <a:pPr fontAlgn="t"/>
                      <a:endParaRPr lang="en-US">
                        <a:effectLst/>
                      </a:endParaRPr>
                    </a:p>
                    <a:p>
                      <a:pPr algn="ctr" rtl="0" fontAlgn="base"/>
                      <a:r>
                        <a:rPr lang="en-US" sz="1100">
                          <a:effectLst/>
                          <a:latin typeface="Times New Roman" panose="02020603050405020304" pitchFamily="18" charset="0"/>
                        </a:rPr>
                        <a:t>5 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Focus on ESG principles in content production and corporate operations. </a:t>
                      </a:r>
                      <a:endParaRPr lang="en-US">
                        <a:effectLst/>
                      </a:endParaRPr>
                    </a:p>
                    <a:p>
                      <a:pPr rtl="0" fontAlgn="base"/>
                      <a:r>
                        <a:rPr lang="en-US" sz="1100">
                          <a:effectLst/>
                          <a:latin typeface="Times New Roman" panose="02020603050405020304" pitchFamily="18" charset="0"/>
                        </a:rPr>
                        <a:t>- Secure sustainable growth.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Establish Disney as a leader in sustainable and socially responsible content creation. </a:t>
                      </a:r>
                      <a:endParaRPr lang="en-US">
                        <a:effectLst/>
                      </a:endParaRPr>
                    </a:p>
                    <a:p>
                      <a:pPr rtl="0" fontAlgn="base"/>
                      <a:r>
                        <a:rPr lang="en-US" sz="1100">
                          <a:effectLst/>
                          <a:latin typeface="Times New Roman" panose="02020603050405020304" pitchFamily="18" charset="0"/>
                        </a:rPr>
                        <a:t>- Enhance brand loyalty and attract a socially conscious audience.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tc>
                  <a:txBody>
                    <a:bodyPr/>
                    <a:lstStyle/>
                    <a:p>
                      <a:pPr fontAlgn="t"/>
                      <a:endParaRPr lang="en-US">
                        <a:effectLst/>
                      </a:endParaRPr>
                    </a:p>
                    <a:p>
                      <a:pPr rtl="0" fontAlgn="base"/>
                      <a:r>
                        <a:rPr lang="en-US" sz="1100">
                          <a:effectLst/>
                          <a:latin typeface="Times New Roman" panose="02020603050405020304" pitchFamily="18" charset="0"/>
                        </a:rPr>
                        <a:t>- Optimize pricing and subscription models based on market analysis and user feedback. </a:t>
                      </a:r>
                      <a:endParaRPr lang="en-US">
                        <a:effectLst/>
                      </a:endParaRPr>
                    </a:p>
                    <a:p>
                      <a:pPr rtl="0" fontAlgn="base"/>
                      <a:r>
                        <a:rPr lang="en-US" sz="1100">
                          <a:effectLst/>
                          <a:latin typeface="Times New Roman" panose="02020603050405020304" pitchFamily="18" charset="0"/>
                        </a:rPr>
                        <a:t>- Ensure competitive positioning and user satisfaction. </a:t>
                      </a:r>
                      <a:endParaRPr lang="en-US">
                        <a:effectLst/>
                      </a:endParaRPr>
                    </a:p>
                  </a:txBody>
                  <a:tcPr marL="57150" marR="57150">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100070031"/>
                  </a:ext>
                </a:extLst>
              </a:tr>
            </a:tbl>
          </a:graphicData>
        </a:graphic>
      </p:graphicFrame>
    </p:spTree>
    <p:extLst>
      <p:ext uri="{BB962C8B-B14F-4D97-AF65-F5344CB8AC3E}">
        <p14:creationId xmlns:p14="http://schemas.microsoft.com/office/powerpoint/2010/main" val="2120543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3DAD-4557-4395-D1A5-55FCB36F59DE}"/>
              </a:ext>
            </a:extLst>
          </p:cNvPr>
          <p:cNvSpPr>
            <a:spLocks noGrp="1"/>
          </p:cNvSpPr>
          <p:nvPr>
            <p:ph type="ctrTitle"/>
          </p:nvPr>
        </p:nvSpPr>
        <p:spPr>
          <a:xfrm>
            <a:off x="723600" y="470625"/>
            <a:ext cx="3604828" cy="946200"/>
          </a:xfrm>
        </p:spPr>
        <p:txBody>
          <a:bodyPr/>
          <a:lstStyle/>
          <a:p>
            <a:r>
              <a:rPr lang="en-US"/>
              <a:t>KPI</a:t>
            </a:r>
          </a:p>
        </p:txBody>
      </p:sp>
      <p:sp>
        <p:nvSpPr>
          <p:cNvPr id="3" name="TextBox 2">
            <a:extLst>
              <a:ext uri="{FF2B5EF4-FFF2-40B4-BE49-F238E27FC236}">
                <a16:creationId xmlns:a16="http://schemas.microsoft.com/office/drawing/2014/main" id="{02CC9B7B-F318-FE8E-A80C-95B4504E786E}"/>
              </a:ext>
            </a:extLst>
          </p:cNvPr>
          <p:cNvSpPr txBox="1"/>
          <p:nvPr/>
        </p:nvSpPr>
        <p:spPr>
          <a:xfrm>
            <a:off x="3200400" y="2343150"/>
            <a:ext cx="2743200" cy="30777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0D0D0D"/>
                </a:solidFill>
                <a:latin typeface="Times New Roman"/>
                <a:cs typeface="Segoe UI"/>
              </a:rPr>
              <a:t>Key Transformation Project Indicators</a:t>
            </a:r>
            <a:r>
              <a:rPr lang="en-US" sz="1200">
                <a:solidFill>
                  <a:srgbClr val="0D0D0D"/>
                </a:solidFill>
                <a:latin typeface="Times New Roman"/>
                <a:cs typeface="Segoe UI"/>
              </a:rPr>
              <a:t> </a:t>
            </a:r>
          </a:p>
          <a:p>
            <a:r>
              <a:rPr lang="en-US" sz="1200">
                <a:solidFill>
                  <a:srgbClr val="0D0D0D"/>
                </a:solidFill>
                <a:latin typeface="Times New Roman"/>
                <a:cs typeface="Segoe UI"/>
              </a:rPr>
              <a:t>Our transformation's success will be measured against specific KPIs, focusing on: </a:t>
            </a:r>
          </a:p>
          <a:p>
            <a:pPr marL="228600" indent="-228600">
              <a:buFont typeface="Wingdings"/>
              <a:buChar char="•"/>
            </a:pPr>
            <a:r>
              <a:rPr lang="en-US" sz="1200">
                <a:latin typeface="Times New Roman"/>
                <a:cs typeface="Times New Roman"/>
              </a:rPr>
              <a:t>Profitability: Enhancing financial health through strategic initiatives. </a:t>
            </a:r>
          </a:p>
          <a:p>
            <a:pPr marL="228600" indent="-228600">
              <a:buFont typeface="Wingdings"/>
              <a:buChar char="•"/>
            </a:pPr>
            <a:r>
              <a:rPr lang="en-US" sz="1200">
                <a:latin typeface="Times New Roman"/>
                <a:cs typeface="Times New Roman"/>
              </a:rPr>
              <a:t>Content Investment Per User: Optimizing content spending to ensure maximum engagement and return on investment. </a:t>
            </a:r>
          </a:p>
          <a:p>
            <a:pPr marL="228600" indent="-228600">
              <a:buFont typeface="Wingdings"/>
              <a:buChar char="•"/>
            </a:pPr>
            <a:r>
              <a:rPr lang="en-US" sz="1200">
                <a:latin typeface="Times New Roman"/>
                <a:cs typeface="Times New Roman"/>
              </a:rPr>
              <a:t>Average Revenue Per User (ARPU): Elevating ARPU through innovative pricing models and subscriber growth strategies. </a:t>
            </a:r>
          </a:p>
          <a:p>
            <a:endParaRPr lang="en-US">
              <a:latin typeface="Segoe UI"/>
              <a:cs typeface="Segoe UI"/>
            </a:endParaRPr>
          </a:p>
        </p:txBody>
      </p:sp>
    </p:spTree>
    <p:extLst>
      <p:ext uri="{BB962C8B-B14F-4D97-AF65-F5344CB8AC3E}">
        <p14:creationId xmlns:p14="http://schemas.microsoft.com/office/powerpoint/2010/main" val="2346751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3DAD-4557-4395-D1A5-55FCB36F59DE}"/>
              </a:ext>
            </a:extLst>
          </p:cNvPr>
          <p:cNvSpPr>
            <a:spLocks noGrp="1"/>
          </p:cNvSpPr>
          <p:nvPr>
            <p:ph type="ctrTitle"/>
          </p:nvPr>
        </p:nvSpPr>
        <p:spPr>
          <a:xfrm>
            <a:off x="723600" y="470625"/>
            <a:ext cx="3604828" cy="946200"/>
          </a:xfrm>
        </p:spPr>
        <p:txBody>
          <a:bodyPr/>
          <a:lstStyle/>
          <a:p>
            <a:r>
              <a:rPr lang="en-US"/>
              <a:t>Governance Model</a:t>
            </a:r>
          </a:p>
        </p:txBody>
      </p:sp>
      <p:sp>
        <p:nvSpPr>
          <p:cNvPr id="3" name="TextBox 2">
            <a:extLst>
              <a:ext uri="{FF2B5EF4-FFF2-40B4-BE49-F238E27FC236}">
                <a16:creationId xmlns:a16="http://schemas.microsoft.com/office/drawing/2014/main" id="{FA97CEC3-7C1A-B669-804A-DF1EEB28ED43}"/>
              </a:ext>
            </a:extLst>
          </p:cNvPr>
          <p:cNvSpPr txBox="1"/>
          <p:nvPr/>
        </p:nvSpPr>
        <p:spPr>
          <a:xfrm>
            <a:off x="1949222" y="1163596"/>
            <a:ext cx="6443661" cy="458587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chemeClr val="tx1"/>
                </a:solidFill>
              </a:rPr>
              <a:t>Committee Leadership</a:t>
            </a:r>
            <a:endParaRPr lang="en-US">
              <a:solidFill>
                <a:schemeClr val="tx1"/>
              </a:solidFill>
            </a:endParaRPr>
          </a:p>
          <a:p>
            <a:pPr marL="285750" lvl="1" indent="-285750">
              <a:buChar char="•"/>
            </a:pPr>
            <a:r>
              <a:rPr lang="en-US" sz="1200">
                <a:solidFill>
                  <a:schemeClr val="tx1"/>
                </a:solidFill>
              </a:rPr>
              <a:t>Led by DTC Entertainment Leader Joe Earley.</a:t>
            </a:r>
            <a:endParaRPr lang="en-US">
              <a:solidFill>
                <a:schemeClr val="tx1"/>
              </a:solidFill>
            </a:endParaRPr>
          </a:p>
          <a:p>
            <a:pPr marL="285750" lvl="1" indent="-285750">
              <a:buChar char="•"/>
            </a:pPr>
            <a:r>
              <a:rPr lang="en-US" sz="1200">
                <a:solidFill>
                  <a:schemeClr val="tx1"/>
                </a:solidFill>
              </a:rPr>
              <a:t>A team of senior executives driving strategic direction and operational excellence.</a:t>
            </a:r>
            <a:endParaRPr lang="en-US">
              <a:solidFill>
                <a:schemeClr val="tx1"/>
              </a:solidFill>
            </a:endParaRPr>
          </a:p>
          <a:p>
            <a:pPr>
              <a:buChar char="•"/>
            </a:pPr>
            <a:r>
              <a:rPr lang="en-US" sz="1200" b="1">
                <a:solidFill>
                  <a:schemeClr val="tx1"/>
                </a:solidFill>
              </a:rPr>
              <a:t>Agile Decision-Making</a:t>
            </a:r>
            <a:endParaRPr lang="en-US">
              <a:solidFill>
                <a:schemeClr val="tx1"/>
              </a:solidFill>
            </a:endParaRPr>
          </a:p>
          <a:p>
            <a:pPr marL="285750" lvl="1" indent="-285750">
              <a:buChar char="•"/>
            </a:pPr>
            <a:r>
              <a:rPr lang="en-US" sz="1200">
                <a:solidFill>
                  <a:schemeClr val="tx1"/>
                </a:solidFill>
              </a:rPr>
              <a:t>Instrumental in fostering agility in decision-making.</a:t>
            </a:r>
            <a:endParaRPr lang="en-US">
              <a:solidFill>
                <a:schemeClr val="tx1"/>
              </a:solidFill>
            </a:endParaRPr>
          </a:p>
          <a:p>
            <a:pPr marL="285750" lvl="1" indent="-285750">
              <a:buChar char="•"/>
            </a:pPr>
            <a:r>
              <a:rPr lang="en-US" sz="1200">
                <a:solidFill>
                  <a:schemeClr val="tx1"/>
                </a:solidFill>
              </a:rPr>
              <a:t>Swift response to emerging challenges and opportunities.</a:t>
            </a:r>
            <a:endParaRPr lang="en-US">
              <a:solidFill>
                <a:schemeClr val="tx1"/>
              </a:solidFill>
            </a:endParaRPr>
          </a:p>
          <a:p>
            <a:pPr>
              <a:buChar char="•"/>
            </a:pPr>
            <a:r>
              <a:rPr lang="en-US" sz="1200" b="1">
                <a:solidFill>
                  <a:schemeClr val="tx1"/>
                </a:solidFill>
              </a:rPr>
              <a:t>Performance Monitoring</a:t>
            </a:r>
            <a:endParaRPr lang="en-US">
              <a:solidFill>
                <a:schemeClr val="tx1"/>
              </a:solidFill>
            </a:endParaRPr>
          </a:p>
          <a:p>
            <a:pPr marL="285750" lvl="1" indent="-285750">
              <a:buChar char="•"/>
            </a:pPr>
            <a:r>
              <a:rPr lang="en-US" sz="1200">
                <a:solidFill>
                  <a:schemeClr val="tx1"/>
                </a:solidFill>
              </a:rPr>
              <a:t>Oversees a comprehensive performance monitoring system.</a:t>
            </a:r>
            <a:endParaRPr lang="en-US">
              <a:solidFill>
                <a:schemeClr val="tx1"/>
              </a:solidFill>
            </a:endParaRPr>
          </a:p>
          <a:p>
            <a:pPr marL="285750" lvl="1" indent="-285750">
              <a:buChar char="•"/>
            </a:pPr>
            <a:r>
              <a:rPr lang="en-US" sz="1200">
                <a:solidFill>
                  <a:schemeClr val="tx1"/>
                </a:solidFill>
              </a:rPr>
              <a:t>Evaluates progress against KPIs: Subscriber Growth, ARPU, and Content Investment Efficiency.</a:t>
            </a:r>
            <a:endParaRPr lang="en-US">
              <a:solidFill>
                <a:schemeClr val="tx1"/>
              </a:solidFill>
            </a:endParaRPr>
          </a:p>
          <a:p>
            <a:pPr marL="285750" lvl="1" indent="-285750">
              <a:buChar char="•"/>
            </a:pPr>
            <a:r>
              <a:rPr lang="en-US" sz="1200">
                <a:solidFill>
                  <a:schemeClr val="tx1"/>
                </a:solidFill>
              </a:rPr>
              <a:t>Facilitates real-time adjustments and strategic refinements.</a:t>
            </a:r>
            <a:endParaRPr lang="en-US">
              <a:solidFill>
                <a:schemeClr val="tx1"/>
              </a:solidFill>
            </a:endParaRPr>
          </a:p>
          <a:p>
            <a:pPr>
              <a:buChar char="•"/>
            </a:pPr>
            <a:r>
              <a:rPr lang="en-US" sz="1200" b="1">
                <a:solidFill>
                  <a:schemeClr val="tx1"/>
                </a:solidFill>
              </a:rPr>
              <a:t>Change Management &amp; Risk Mitigation</a:t>
            </a:r>
            <a:endParaRPr lang="en-US">
              <a:solidFill>
                <a:schemeClr val="tx1"/>
              </a:solidFill>
            </a:endParaRPr>
          </a:p>
          <a:p>
            <a:pPr marL="285750" lvl="1" indent="-285750">
              <a:buChar char="•"/>
            </a:pPr>
            <a:r>
              <a:rPr lang="en-US" sz="1200">
                <a:solidFill>
                  <a:schemeClr val="tx1"/>
                </a:solidFill>
              </a:rPr>
              <a:t>Implements holistic approach to manage change and mitigate risks.</a:t>
            </a:r>
            <a:endParaRPr lang="en-US">
              <a:solidFill>
                <a:schemeClr val="tx1"/>
              </a:solidFill>
            </a:endParaRPr>
          </a:p>
          <a:p>
            <a:pPr marL="285750" lvl="1" indent="-285750">
              <a:buChar char="•"/>
            </a:pPr>
            <a:r>
              <a:rPr lang="en-US" sz="1200">
                <a:solidFill>
                  <a:schemeClr val="tx1"/>
                </a:solidFill>
              </a:rPr>
              <a:t>Develops and executes strategic communication plans.</a:t>
            </a:r>
            <a:endParaRPr lang="en-US">
              <a:solidFill>
                <a:schemeClr val="tx1"/>
              </a:solidFill>
            </a:endParaRPr>
          </a:p>
          <a:p>
            <a:pPr marL="285750" lvl="1" indent="-285750">
              <a:buChar char="•"/>
            </a:pPr>
            <a:r>
              <a:rPr lang="en-US" sz="1200">
                <a:solidFill>
                  <a:schemeClr val="tx1"/>
                </a:solidFill>
              </a:rPr>
              <a:t>Spearheads organizational development initiatives for digital skill enhancement.</a:t>
            </a:r>
            <a:endParaRPr lang="en-US">
              <a:solidFill>
                <a:schemeClr val="tx1"/>
              </a:solidFill>
            </a:endParaRPr>
          </a:p>
          <a:p>
            <a:pPr marL="285750" lvl="1" indent="-285750">
              <a:buChar char="•"/>
            </a:pPr>
            <a:r>
              <a:rPr lang="en-US" sz="1200">
                <a:solidFill>
                  <a:schemeClr val="tx1"/>
                </a:solidFill>
              </a:rPr>
              <a:t>Promotes stakeholder engagement to build a culture of inclusivity and innovation.</a:t>
            </a:r>
            <a:endParaRPr lang="en-US">
              <a:solidFill>
                <a:schemeClr val="tx1"/>
              </a:solidFill>
            </a:endParaRPr>
          </a:p>
          <a:p>
            <a:pPr>
              <a:buChar char="•"/>
            </a:pPr>
            <a:r>
              <a:rPr lang="en-US" sz="1200" b="1">
                <a:solidFill>
                  <a:schemeClr val="tx1"/>
                </a:solidFill>
              </a:rPr>
              <a:t>Stakeholder Involvement</a:t>
            </a:r>
            <a:endParaRPr lang="en-US">
              <a:solidFill>
                <a:schemeClr val="tx1"/>
              </a:solidFill>
            </a:endParaRPr>
          </a:p>
          <a:p>
            <a:pPr marL="285750" lvl="1" indent="-285750">
              <a:buChar char="•"/>
            </a:pPr>
            <a:r>
              <a:rPr lang="en-US" sz="1200">
                <a:solidFill>
                  <a:schemeClr val="tx1"/>
                </a:solidFill>
              </a:rPr>
              <a:t>Actively involves employees, partners, and stakeholders in the transformation journey.</a:t>
            </a:r>
            <a:endParaRPr lang="en-US">
              <a:solidFill>
                <a:schemeClr val="tx1"/>
              </a:solidFill>
            </a:endParaRPr>
          </a:p>
          <a:p>
            <a:pPr marL="285750" lvl="1" indent="-285750">
              <a:buChar char="•"/>
            </a:pPr>
            <a:r>
              <a:rPr lang="en-US" sz="1200">
                <a:solidFill>
                  <a:schemeClr val="tx1"/>
                </a:solidFill>
              </a:rPr>
              <a:t>Aims to maintain a unified, motivated workforce through significant change.</a:t>
            </a:r>
            <a:endParaRPr lang="en-US">
              <a:solidFill>
                <a:schemeClr val="tx1"/>
              </a:solidFill>
            </a:endParaRPr>
          </a:p>
          <a:p>
            <a:pPr>
              <a:buChar char="•"/>
            </a:pPr>
            <a:r>
              <a:rPr lang="en-US" sz="1200" b="1">
                <a:solidFill>
                  <a:schemeClr val="tx1"/>
                </a:solidFill>
              </a:rPr>
              <a:t>Impact</a:t>
            </a:r>
            <a:endParaRPr lang="en-US">
              <a:solidFill>
                <a:schemeClr val="tx1"/>
              </a:solidFill>
            </a:endParaRPr>
          </a:p>
          <a:p>
            <a:pPr marL="285750" lvl="1" indent="-285750">
              <a:buChar char="•"/>
            </a:pPr>
            <a:r>
              <a:rPr lang="en-US" sz="1200">
                <a:solidFill>
                  <a:schemeClr val="tx1"/>
                </a:solidFill>
              </a:rPr>
              <a:t>Leadership is key to confidently navigating transformation.</a:t>
            </a:r>
            <a:endParaRPr lang="en-US">
              <a:solidFill>
                <a:schemeClr val="tx1"/>
              </a:solidFill>
            </a:endParaRPr>
          </a:p>
          <a:p>
            <a:pPr marL="285750" lvl="1" indent="-285750">
              <a:buChar char="•"/>
            </a:pPr>
            <a:r>
              <a:rPr lang="en-US" sz="1200">
                <a:solidFill>
                  <a:schemeClr val="tx1"/>
                </a:solidFill>
              </a:rPr>
              <a:t>Enhances Disney DTC’s competitive stance and solidifies industry leadership.</a:t>
            </a:r>
            <a:endParaRPr lang="en-US">
              <a:solidFill>
                <a:schemeClr val="tx1"/>
              </a:solidFill>
            </a:endParaRPr>
          </a:p>
          <a:p>
            <a:br>
              <a:rPr lang="en-US"/>
            </a:br>
            <a:endParaRPr lang="en-US">
              <a:solidFill>
                <a:schemeClr val="tx1"/>
              </a:solidFill>
            </a:endParaRPr>
          </a:p>
        </p:txBody>
      </p:sp>
    </p:spTree>
    <p:extLst>
      <p:ext uri="{BB962C8B-B14F-4D97-AF65-F5344CB8AC3E}">
        <p14:creationId xmlns:p14="http://schemas.microsoft.com/office/powerpoint/2010/main" val="4864546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3DAD-4557-4395-D1A5-55FCB36F59DE}"/>
              </a:ext>
            </a:extLst>
          </p:cNvPr>
          <p:cNvSpPr>
            <a:spLocks noGrp="1"/>
          </p:cNvSpPr>
          <p:nvPr>
            <p:ph type="ctrTitle"/>
          </p:nvPr>
        </p:nvSpPr>
        <p:spPr>
          <a:xfrm>
            <a:off x="723600" y="470625"/>
            <a:ext cx="3604828" cy="946200"/>
          </a:xfrm>
        </p:spPr>
        <p:txBody>
          <a:bodyPr/>
          <a:lstStyle/>
          <a:p>
            <a:r>
              <a:rPr lang="en-US"/>
              <a:t>Program Status</a:t>
            </a:r>
          </a:p>
        </p:txBody>
      </p:sp>
      <p:sp>
        <p:nvSpPr>
          <p:cNvPr id="3" name="TextBox 2">
            <a:extLst>
              <a:ext uri="{FF2B5EF4-FFF2-40B4-BE49-F238E27FC236}">
                <a16:creationId xmlns:a16="http://schemas.microsoft.com/office/drawing/2014/main" id="{81552A7E-2DA7-19A5-F499-E7CE8F7CB24C}"/>
              </a:ext>
            </a:extLst>
          </p:cNvPr>
          <p:cNvSpPr txBox="1"/>
          <p:nvPr/>
        </p:nvSpPr>
        <p:spPr>
          <a:xfrm>
            <a:off x="1009402" y="1677389"/>
            <a:ext cx="6543674" cy="36317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Times New Roman"/>
                <a:cs typeface="Times New Roman"/>
              </a:rPr>
              <a:t>Disney DTC is actively addressing the streaming market's dynamic challenges, showing promising trends in ARPU and moving towards profitability. However, a decline in subscriber numbers highlights the need for urgent action within our transformation plan for 2024 and 2025. Under the guidance of the Streaming Strategy Committee, led by Joe Earley, we are prioritizing:</a:t>
            </a:r>
          </a:p>
          <a:p>
            <a:pPr marL="285750" indent="-285750">
              <a:buFont typeface="Symbol"/>
              <a:buChar char="•"/>
            </a:pPr>
            <a:r>
              <a:rPr lang="en-US" sz="1200">
                <a:latin typeface="Times New Roman"/>
                <a:cs typeface="Times New Roman"/>
              </a:rPr>
              <a:t>Market User Analysis Enhancement: Deepening our understanding of audience preferences to align our content strategy effectively.</a:t>
            </a:r>
          </a:p>
          <a:p>
            <a:pPr marL="285750" indent="-285750">
              <a:buFont typeface="Symbol"/>
              <a:buChar char="•"/>
            </a:pPr>
            <a:r>
              <a:rPr lang="en-US" sz="1200">
                <a:latin typeface="Times New Roman"/>
                <a:cs typeface="Times New Roman"/>
              </a:rPr>
              <a:t>Creativity Hub Establishment: Implementing a venture-capital approach to content innovation, fostering data-driven creativity.</a:t>
            </a:r>
          </a:p>
          <a:p>
            <a:pPr marL="285750" indent="-285750">
              <a:buFont typeface="Symbol"/>
              <a:buChar char="•"/>
            </a:pPr>
            <a:r>
              <a:rPr lang="en-US" sz="1200">
                <a:latin typeface="Times New Roman"/>
                <a:cs typeface="Times New Roman"/>
              </a:rPr>
              <a:t>Compensation Model Revision: Shifting towards performance-driven incentives to encourage innovation.</a:t>
            </a:r>
          </a:p>
          <a:p>
            <a:pPr marL="285750" indent="-285750">
              <a:buFont typeface="Symbol"/>
              <a:buChar char="•"/>
            </a:pPr>
            <a:r>
              <a:rPr lang="en-US" sz="1200">
                <a:latin typeface="Times New Roman"/>
                <a:cs typeface="Times New Roman"/>
              </a:rPr>
              <a:t>Global Partnership Expansion: Strengthening international collaborations for localized content, enhancing Disney's global brand presence.</a:t>
            </a:r>
          </a:p>
          <a:p>
            <a:r>
              <a:rPr lang="en-US" sz="1200">
                <a:latin typeface="Times New Roman"/>
                <a:cs typeface="Times New Roman"/>
              </a:rPr>
              <a:t>With Hulu now fully integrated, we</a:t>
            </a:r>
            <a:r>
              <a:rPr lang="en-US" sz="1200" u="sng">
                <a:solidFill>
                  <a:srgbClr val="0078D4"/>
                </a:solidFill>
                <a:latin typeface="Times New Roman"/>
                <a:cs typeface="Times New Roman"/>
              </a:rPr>
              <a:t> </a:t>
            </a:r>
            <a:r>
              <a:rPr lang="en-US" sz="1200" u="sng" err="1">
                <a:solidFill>
                  <a:srgbClr val="0078D4"/>
                </a:solidFill>
                <a:latin typeface="Times New Roman"/>
                <a:cs typeface="Times New Roman"/>
              </a:rPr>
              <a:t>a</a:t>
            </a:r>
            <a:r>
              <a:rPr lang="en-US" sz="1200" strike="sngStrike" err="1">
                <a:solidFill>
                  <a:srgbClr val="0078D4"/>
                </a:solidFill>
                <a:latin typeface="Times New Roman"/>
                <a:cs typeface="Times New Roman"/>
              </a:rPr>
              <a:t>'</a:t>
            </a:r>
            <a:r>
              <a:rPr lang="en-US" sz="1200" err="1">
                <a:latin typeface="Times New Roman"/>
                <a:cs typeface="Times New Roman"/>
              </a:rPr>
              <a:t>re</a:t>
            </a:r>
            <a:r>
              <a:rPr lang="en-US" sz="1200">
                <a:latin typeface="Times New Roman"/>
                <a:cs typeface="Times New Roman"/>
              </a:rPr>
              <a:t> positioning Disney+ as the premier platform for family content, while Hulu targets older demographics, ensuring adaptability and market reach. Plans for Hulu include international expansion and content diversification to compete globally and produce resonant content.</a:t>
            </a:r>
          </a:p>
          <a:p>
            <a:r>
              <a:rPr lang="en-US" sz="1200">
                <a:latin typeface="Times New Roman"/>
                <a:cs typeface="Times New Roman"/>
              </a:rPr>
              <a:t>These efforts are supported by 2024-20</a:t>
            </a:r>
            <a:r>
              <a:rPr lang="en-US" sz="1200" strike="sngStrike">
                <a:solidFill>
                  <a:srgbClr val="0078D4"/>
                </a:solidFill>
                <a:latin typeface="Times New Roman"/>
                <a:cs typeface="Times New Roman"/>
              </a:rPr>
              <a:t>1</a:t>
            </a:r>
            <a:r>
              <a:rPr lang="en-US" sz="1200" u="sng">
                <a:solidFill>
                  <a:srgbClr val="0078D4"/>
                </a:solidFill>
                <a:latin typeface="Times New Roman"/>
                <a:cs typeface="Times New Roman"/>
              </a:rPr>
              <a:t>2</a:t>
            </a:r>
            <a:r>
              <a:rPr lang="en-US" sz="1200">
                <a:latin typeface="Times New Roman"/>
                <a:cs typeface="Times New Roman"/>
              </a:rPr>
              <a:t>5 KPI targets (Appendix 5) aimed at boosting subscriber growth, optimizing content investment, and achieving long-term profitability.</a:t>
            </a:r>
          </a:p>
          <a:p>
            <a:pPr algn="l"/>
            <a:endParaRPr lang="en-US"/>
          </a:p>
        </p:txBody>
      </p:sp>
    </p:spTree>
    <p:extLst>
      <p:ext uri="{BB962C8B-B14F-4D97-AF65-F5344CB8AC3E}">
        <p14:creationId xmlns:p14="http://schemas.microsoft.com/office/powerpoint/2010/main" val="2213467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3DAD-4557-4395-D1A5-55FCB36F59DE}"/>
              </a:ext>
            </a:extLst>
          </p:cNvPr>
          <p:cNvSpPr>
            <a:spLocks noGrp="1"/>
          </p:cNvSpPr>
          <p:nvPr>
            <p:ph type="ctrTitle"/>
          </p:nvPr>
        </p:nvSpPr>
        <p:spPr>
          <a:xfrm>
            <a:off x="723600" y="470625"/>
            <a:ext cx="5119303" cy="946200"/>
          </a:xfrm>
        </p:spPr>
        <p:txBody>
          <a:bodyPr/>
          <a:lstStyle/>
          <a:p>
            <a:r>
              <a:rPr lang="en-US"/>
              <a:t>Risk Management and Mitigation</a:t>
            </a:r>
          </a:p>
        </p:txBody>
      </p:sp>
      <p:sp>
        <p:nvSpPr>
          <p:cNvPr id="3" name="TextBox 2">
            <a:extLst>
              <a:ext uri="{FF2B5EF4-FFF2-40B4-BE49-F238E27FC236}">
                <a16:creationId xmlns:a16="http://schemas.microsoft.com/office/drawing/2014/main" id="{BB89749C-B1E3-E618-4CB2-9345A94D0530}"/>
              </a:ext>
            </a:extLst>
          </p:cNvPr>
          <p:cNvSpPr txBox="1"/>
          <p:nvPr/>
        </p:nvSpPr>
        <p:spPr>
          <a:xfrm>
            <a:off x="2434441" y="1276040"/>
            <a:ext cx="6872287" cy="38164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chemeClr val="tx1"/>
                </a:solidFill>
              </a:rPr>
              <a:t>Operational Risks</a:t>
            </a:r>
            <a:endParaRPr lang="en-US">
              <a:solidFill>
                <a:schemeClr val="tx1"/>
              </a:solidFill>
            </a:endParaRPr>
          </a:p>
          <a:p>
            <a:pPr marL="285750" lvl="1" indent="-285750">
              <a:buChar char="•"/>
            </a:pPr>
            <a:r>
              <a:rPr lang="en-US" sz="1200">
                <a:solidFill>
                  <a:schemeClr val="tx1"/>
                </a:solidFill>
              </a:rPr>
              <a:t>Comprehensive impact assessments and resource allocation reviews.</a:t>
            </a:r>
            <a:endParaRPr lang="en-US">
              <a:solidFill>
                <a:schemeClr val="tx1"/>
              </a:solidFill>
            </a:endParaRPr>
          </a:p>
          <a:p>
            <a:pPr marL="285750" lvl="1" indent="-285750">
              <a:buChar char="•"/>
            </a:pPr>
            <a:r>
              <a:rPr lang="en-US" sz="1200">
                <a:solidFill>
                  <a:schemeClr val="tx1"/>
                </a:solidFill>
              </a:rPr>
              <a:t>Structured training for digital landscape proficiency.</a:t>
            </a:r>
            <a:endParaRPr lang="en-US">
              <a:solidFill>
                <a:schemeClr val="tx1"/>
              </a:solidFill>
            </a:endParaRPr>
          </a:p>
          <a:p>
            <a:pPr marL="285750" lvl="1" indent="-285750">
              <a:buChar char="•"/>
            </a:pPr>
            <a:r>
              <a:rPr lang="en-US" sz="1200">
                <a:solidFill>
                  <a:schemeClr val="tx1"/>
                </a:solidFill>
              </a:rPr>
              <a:t>Regular process evaluations for operational alignment with transformation goals.</a:t>
            </a:r>
            <a:endParaRPr lang="en-US">
              <a:solidFill>
                <a:schemeClr val="tx1"/>
              </a:solidFill>
            </a:endParaRPr>
          </a:p>
          <a:p>
            <a:pPr>
              <a:buChar char="•"/>
            </a:pPr>
            <a:r>
              <a:rPr lang="en-US" sz="1200" b="1">
                <a:solidFill>
                  <a:schemeClr val="tx1"/>
                </a:solidFill>
              </a:rPr>
              <a:t>Financial Risks</a:t>
            </a:r>
            <a:endParaRPr lang="en-US">
              <a:solidFill>
                <a:schemeClr val="tx1"/>
              </a:solidFill>
            </a:endParaRPr>
          </a:p>
          <a:p>
            <a:pPr marL="285750" lvl="1" indent="-285750">
              <a:buChar char="•"/>
            </a:pPr>
            <a:r>
              <a:rPr lang="en-US" sz="1200">
                <a:solidFill>
                  <a:schemeClr val="tx1"/>
                </a:solidFill>
              </a:rPr>
              <a:t>Rigorous financial oversight and budget adherence.</a:t>
            </a:r>
            <a:endParaRPr lang="en-US">
              <a:solidFill>
                <a:schemeClr val="tx1"/>
              </a:solidFill>
            </a:endParaRPr>
          </a:p>
          <a:p>
            <a:pPr marL="285750" lvl="1" indent="-285750">
              <a:buChar char="•"/>
            </a:pPr>
            <a:r>
              <a:rPr lang="en-US" sz="1200">
                <a:solidFill>
                  <a:schemeClr val="tx1"/>
                </a:solidFill>
              </a:rPr>
              <a:t>Target: $4.5 billion reduction in content spending.</a:t>
            </a:r>
            <a:endParaRPr lang="en-US">
              <a:solidFill>
                <a:schemeClr val="tx1"/>
              </a:solidFill>
            </a:endParaRPr>
          </a:p>
          <a:p>
            <a:pPr marL="285750" lvl="1" indent="-285750">
              <a:buChar char="•"/>
            </a:pPr>
            <a:r>
              <a:rPr lang="en-US" sz="1200">
                <a:solidFill>
                  <a:schemeClr val="tx1"/>
                </a:solidFill>
              </a:rPr>
              <a:t>Regular financial model updates and diversification of revenue streams.</a:t>
            </a:r>
            <a:endParaRPr lang="en-US">
              <a:solidFill>
                <a:schemeClr val="tx1"/>
              </a:solidFill>
            </a:endParaRPr>
          </a:p>
          <a:p>
            <a:pPr>
              <a:buChar char="•"/>
            </a:pPr>
            <a:r>
              <a:rPr lang="en-US" sz="1200" b="1">
                <a:solidFill>
                  <a:schemeClr val="tx1"/>
                </a:solidFill>
              </a:rPr>
              <a:t>Technological Risks</a:t>
            </a:r>
            <a:endParaRPr lang="en-US">
              <a:solidFill>
                <a:schemeClr val="tx1"/>
              </a:solidFill>
            </a:endParaRPr>
          </a:p>
          <a:p>
            <a:pPr marL="285750" lvl="1" indent="-285750">
              <a:buChar char="•"/>
            </a:pPr>
            <a:r>
              <a:rPr lang="en-US" sz="1200">
                <a:solidFill>
                  <a:schemeClr val="tx1"/>
                </a:solidFill>
              </a:rPr>
              <a:t>Partnerships with top tech providers and strategic allies like Apple Vision Pro.</a:t>
            </a:r>
            <a:endParaRPr lang="en-US">
              <a:solidFill>
                <a:schemeClr val="tx1"/>
              </a:solidFill>
            </a:endParaRPr>
          </a:p>
          <a:p>
            <a:pPr marL="285750" lvl="1" indent="-285750">
              <a:buChar char="•"/>
            </a:pPr>
            <a:r>
              <a:rPr lang="en-US" sz="1200">
                <a:solidFill>
                  <a:schemeClr val="tx1"/>
                </a:solidFill>
              </a:rPr>
              <a:t>Emphasis on cybersecurity, data privacy, and system compatibility.</a:t>
            </a:r>
            <a:endParaRPr lang="en-US">
              <a:solidFill>
                <a:schemeClr val="tx1"/>
              </a:solidFill>
            </a:endParaRPr>
          </a:p>
          <a:p>
            <a:pPr marL="285750" lvl="1" indent="-285750">
              <a:buChar char="•"/>
            </a:pPr>
            <a:r>
              <a:rPr lang="en-US" sz="1200">
                <a:solidFill>
                  <a:schemeClr val="tx1"/>
                </a:solidFill>
              </a:rPr>
              <a:t>Continuous technology updates and testing to prevent downtime.</a:t>
            </a:r>
            <a:endParaRPr lang="en-US">
              <a:solidFill>
                <a:schemeClr val="tx1"/>
              </a:solidFill>
            </a:endParaRPr>
          </a:p>
          <a:p>
            <a:pPr>
              <a:buChar char="•"/>
            </a:pPr>
            <a:r>
              <a:rPr lang="en-US" sz="1200" b="1">
                <a:solidFill>
                  <a:schemeClr val="tx1"/>
                </a:solidFill>
              </a:rPr>
              <a:t>Market-Related Risks</a:t>
            </a:r>
            <a:endParaRPr lang="en-US">
              <a:solidFill>
                <a:schemeClr val="tx1"/>
              </a:solidFill>
            </a:endParaRPr>
          </a:p>
          <a:p>
            <a:pPr marL="285750" lvl="1" indent="-285750">
              <a:buChar char="•"/>
            </a:pPr>
            <a:r>
              <a:rPr lang="en-US" sz="1200">
                <a:solidFill>
                  <a:schemeClr val="tx1"/>
                </a:solidFill>
              </a:rPr>
              <a:t>Utilization of enhanced data analytics for monitoring market trends and competitor actions.</a:t>
            </a:r>
            <a:endParaRPr lang="en-US">
              <a:solidFill>
                <a:schemeClr val="tx1"/>
              </a:solidFill>
            </a:endParaRPr>
          </a:p>
          <a:p>
            <a:pPr marL="285750" lvl="1" indent="-285750">
              <a:buChar char="•"/>
            </a:pPr>
            <a:r>
              <a:rPr lang="en-US" sz="1200">
                <a:solidFill>
                  <a:schemeClr val="tx1"/>
                </a:solidFill>
              </a:rPr>
              <a:t>Advocacy for regulatory reforms and strategic market positioning.</a:t>
            </a:r>
            <a:endParaRPr lang="en-US">
              <a:solidFill>
                <a:schemeClr val="tx1"/>
              </a:solidFill>
            </a:endParaRPr>
          </a:p>
          <a:p>
            <a:pPr>
              <a:buChar char="•"/>
            </a:pPr>
            <a:r>
              <a:rPr lang="en-US" sz="1200" b="1">
                <a:solidFill>
                  <a:schemeClr val="tx1"/>
                </a:solidFill>
              </a:rPr>
              <a:t>Organizational and External Stakeholder Risks</a:t>
            </a:r>
            <a:endParaRPr lang="en-US">
              <a:solidFill>
                <a:schemeClr val="tx1"/>
              </a:solidFill>
            </a:endParaRPr>
          </a:p>
          <a:p>
            <a:pPr marL="285750" lvl="1" indent="-285750">
              <a:buChar char="•"/>
            </a:pPr>
            <a:r>
              <a:rPr lang="en-US" sz="1200">
                <a:solidFill>
                  <a:schemeClr val="tx1"/>
                </a:solidFill>
              </a:rPr>
              <a:t>Strategic communication: Quarterly town halls, monthly newsletters.</a:t>
            </a:r>
            <a:endParaRPr lang="en-US">
              <a:solidFill>
                <a:schemeClr val="tx1"/>
              </a:solidFill>
            </a:endParaRPr>
          </a:p>
          <a:p>
            <a:pPr marL="285750" lvl="1" indent="-285750">
              <a:buChar char="•"/>
            </a:pPr>
            <a:r>
              <a:rPr lang="en-US" sz="1200">
                <a:solidFill>
                  <a:schemeClr val="tx1"/>
                </a:solidFill>
              </a:rPr>
              <a:t>Semi-annual reviews of capability and training plans.</a:t>
            </a:r>
            <a:endParaRPr lang="en-US">
              <a:solidFill>
                <a:schemeClr val="tx1"/>
              </a:solidFill>
            </a:endParaRPr>
          </a:p>
          <a:p>
            <a:pPr marL="285750" lvl="1" indent="-285750">
              <a:buChar char="•"/>
            </a:pPr>
            <a:r>
              <a:rPr lang="en-US" sz="1200">
                <a:solidFill>
                  <a:schemeClr val="tx1"/>
                </a:solidFill>
              </a:rPr>
              <a:t>Fostering an inclusive environment to boost motivation and resilience.</a:t>
            </a:r>
            <a:endParaRPr lang="en-US">
              <a:solidFill>
                <a:schemeClr val="tx1"/>
              </a:solidFill>
            </a:endParaRPr>
          </a:p>
          <a:p>
            <a:pPr algn="l"/>
            <a:endParaRPr lang="en-US">
              <a:solidFill>
                <a:schemeClr val="tx1"/>
              </a:solidFill>
            </a:endParaRPr>
          </a:p>
        </p:txBody>
      </p:sp>
    </p:spTree>
    <p:extLst>
      <p:ext uri="{BB962C8B-B14F-4D97-AF65-F5344CB8AC3E}">
        <p14:creationId xmlns:p14="http://schemas.microsoft.com/office/powerpoint/2010/main" val="18062950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3DAD-4557-4395-D1A5-55FCB36F59DE}"/>
              </a:ext>
            </a:extLst>
          </p:cNvPr>
          <p:cNvSpPr>
            <a:spLocks noGrp="1"/>
          </p:cNvSpPr>
          <p:nvPr>
            <p:ph type="ctrTitle"/>
          </p:nvPr>
        </p:nvSpPr>
        <p:spPr>
          <a:xfrm>
            <a:off x="723600" y="470625"/>
            <a:ext cx="5119303" cy="946200"/>
          </a:xfrm>
        </p:spPr>
        <p:txBody>
          <a:bodyPr/>
          <a:lstStyle/>
          <a:p>
            <a:r>
              <a:rPr lang="en-US"/>
              <a:t>Future Steps</a:t>
            </a:r>
          </a:p>
        </p:txBody>
      </p:sp>
      <p:sp>
        <p:nvSpPr>
          <p:cNvPr id="3" name="TextBox 2">
            <a:extLst>
              <a:ext uri="{FF2B5EF4-FFF2-40B4-BE49-F238E27FC236}">
                <a16:creationId xmlns:a16="http://schemas.microsoft.com/office/drawing/2014/main" id="{BB89749C-B1E3-E618-4CB2-9345A94D0530}"/>
              </a:ext>
            </a:extLst>
          </p:cNvPr>
          <p:cNvSpPr txBox="1"/>
          <p:nvPr/>
        </p:nvSpPr>
        <p:spPr>
          <a:xfrm>
            <a:off x="2434441" y="1276040"/>
            <a:ext cx="6872287" cy="36009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chemeClr val="tx1"/>
                </a:solidFill>
              </a:rPr>
              <a:t>Transformation Overview</a:t>
            </a:r>
            <a:endParaRPr lang="en-US">
              <a:solidFill>
                <a:schemeClr val="tx1"/>
              </a:solidFill>
            </a:endParaRPr>
          </a:p>
          <a:p>
            <a:pPr marL="285750" lvl="1" indent="-285750">
              <a:buChar char="•"/>
            </a:pPr>
            <a:r>
              <a:rPr lang="en-US" sz="1200">
                <a:solidFill>
                  <a:schemeClr val="tx1"/>
                </a:solidFill>
              </a:rPr>
              <a:t>A bold journey toward innovation and market leadership.</a:t>
            </a:r>
            <a:endParaRPr lang="en-US">
              <a:solidFill>
                <a:schemeClr val="tx1"/>
              </a:solidFill>
            </a:endParaRPr>
          </a:p>
          <a:p>
            <a:pPr marL="285750" lvl="1" indent="-285750">
              <a:buChar char="•"/>
            </a:pPr>
            <a:r>
              <a:rPr lang="en-US" sz="1200">
                <a:solidFill>
                  <a:schemeClr val="tx1"/>
                </a:solidFill>
              </a:rPr>
              <a:t>Driven by the Streaming Strategy Committee’s strategic oversight.</a:t>
            </a:r>
            <a:endParaRPr lang="en-US">
              <a:solidFill>
                <a:schemeClr val="tx1"/>
              </a:solidFill>
            </a:endParaRPr>
          </a:p>
          <a:p>
            <a:pPr>
              <a:buChar char="•"/>
            </a:pPr>
            <a:r>
              <a:rPr lang="en-US" sz="1200" b="1">
                <a:solidFill>
                  <a:schemeClr val="tx1"/>
                </a:solidFill>
              </a:rPr>
              <a:t>Strategic Initiatives</a:t>
            </a:r>
            <a:endParaRPr lang="en-US">
              <a:solidFill>
                <a:schemeClr val="tx1"/>
              </a:solidFill>
            </a:endParaRPr>
          </a:p>
          <a:p>
            <a:pPr marL="285750" lvl="1" indent="-285750">
              <a:buChar char="•"/>
            </a:pPr>
            <a:r>
              <a:rPr lang="en-US" sz="1200">
                <a:solidFill>
                  <a:schemeClr val="tx1"/>
                </a:solidFill>
              </a:rPr>
              <a:t>Enhancing market analysis for deeper audience insights.</a:t>
            </a:r>
            <a:endParaRPr lang="en-US">
              <a:solidFill>
                <a:schemeClr val="tx1"/>
              </a:solidFill>
            </a:endParaRPr>
          </a:p>
          <a:p>
            <a:pPr marL="285750" lvl="1" indent="-285750">
              <a:buChar char="•"/>
            </a:pPr>
            <a:r>
              <a:rPr lang="en-US" sz="1200">
                <a:solidFill>
                  <a:schemeClr val="tx1"/>
                </a:solidFill>
              </a:rPr>
              <a:t>Launching a Creativity Hub to fuel content innovation.</a:t>
            </a:r>
            <a:endParaRPr lang="en-US">
              <a:solidFill>
                <a:schemeClr val="tx1"/>
              </a:solidFill>
            </a:endParaRPr>
          </a:p>
          <a:p>
            <a:pPr marL="285750" lvl="1" indent="-285750">
              <a:buChar char="•"/>
            </a:pPr>
            <a:r>
              <a:rPr lang="en-US" sz="1200">
                <a:solidFill>
                  <a:schemeClr val="tx1"/>
                </a:solidFill>
              </a:rPr>
              <a:t>Revising compensation models to incentivize performance.</a:t>
            </a:r>
            <a:endParaRPr lang="en-US">
              <a:solidFill>
                <a:schemeClr val="tx1"/>
              </a:solidFill>
            </a:endParaRPr>
          </a:p>
          <a:p>
            <a:pPr marL="285750" lvl="1" indent="-285750">
              <a:buChar char="•"/>
            </a:pPr>
            <a:r>
              <a:rPr lang="en-US" sz="1200">
                <a:solidFill>
                  <a:schemeClr val="tx1"/>
                </a:solidFill>
              </a:rPr>
              <a:t>Expanding global partnerships for wider market reach.</a:t>
            </a:r>
            <a:endParaRPr lang="en-US">
              <a:solidFill>
                <a:schemeClr val="tx1"/>
              </a:solidFill>
            </a:endParaRPr>
          </a:p>
          <a:p>
            <a:pPr>
              <a:buChar char="•"/>
            </a:pPr>
            <a:r>
              <a:rPr lang="en-US" sz="1200" b="1">
                <a:solidFill>
                  <a:schemeClr val="tx1"/>
                </a:solidFill>
              </a:rPr>
              <a:t>Commitment to Excellence</a:t>
            </a:r>
            <a:endParaRPr lang="en-US">
              <a:solidFill>
                <a:schemeClr val="tx1"/>
              </a:solidFill>
            </a:endParaRPr>
          </a:p>
          <a:p>
            <a:pPr marL="285750" lvl="1" indent="-285750">
              <a:buChar char="•"/>
            </a:pPr>
            <a:r>
              <a:rPr lang="en-US" sz="1200">
                <a:solidFill>
                  <a:schemeClr val="tx1"/>
                </a:solidFill>
              </a:rPr>
              <a:t>Strategic pivot supported by specific KPI targets for subscriber growth, content optimization, and profitability.</a:t>
            </a:r>
            <a:endParaRPr lang="en-US">
              <a:solidFill>
                <a:schemeClr val="tx1"/>
              </a:solidFill>
            </a:endParaRPr>
          </a:p>
          <a:p>
            <a:pPr marL="285750" lvl="1" indent="-285750">
              <a:buChar char="•"/>
            </a:pPr>
            <a:r>
              <a:rPr lang="en-US" sz="1200">
                <a:solidFill>
                  <a:schemeClr val="tx1"/>
                </a:solidFill>
              </a:rPr>
              <a:t>Demonstrates unwavering commitment to navigating the evolving entertainment market.</a:t>
            </a:r>
            <a:endParaRPr lang="en-US">
              <a:solidFill>
                <a:schemeClr val="tx1"/>
              </a:solidFill>
            </a:endParaRPr>
          </a:p>
          <a:p>
            <a:pPr>
              <a:buChar char="•"/>
            </a:pPr>
            <a:r>
              <a:rPr lang="en-US" sz="1200" b="1">
                <a:solidFill>
                  <a:schemeClr val="tx1"/>
                </a:solidFill>
              </a:rPr>
              <a:t>Collaborative Effort</a:t>
            </a:r>
            <a:endParaRPr lang="en-US">
              <a:solidFill>
                <a:schemeClr val="tx1"/>
              </a:solidFill>
            </a:endParaRPr>
          </a:p>
          <a:p>
            <a:pPr marL="285750" lvl="1" indent="-285750">
              <a:buChar char="•"/>
            </a:pPr>
            <a:r>
              <a:rPr lang="en-US" sz="1200">
                <a:solidFill>
                  <a:schemeClr val="tx1"/>
                </a:solidFill>
              </a:rPr>
              <a:t>The collaborative spirit of our team, strategic execution, and continuous evaluation are pivotal.</a:t>
            </a:r>
            <a:endParaRPr lang="en-US">
              <a:solidFill>
                <a:schemeClr val="tx1"/>
              </a:solidFill>
            </a:endParaRPr>
          </a:p>
          <a:p>
            <a:pPr marL="285750" lvl="1" indent="-285750">
              <a:buChar char="•"/>
            </a:pPr>
            <a:r>
              <a:rPr lang="en-US" sz="1200">
                <a:solidFill>
                  <a:schemeClr val="tx1"/>
                </a:solidFill>
              </a:rPr>
              <a:t>Overcoming digital era challenges through unity and determination.</a:t>
            </a:r>
            <a:endParaRPr lang="en-US">
              <a:solidFill>
                <a:schemeClr val="tx1"/>
              </a:solidFill>
            </a:endParaRPr>
          </a:p>
          <a:p>
            <a:pPr>
              <a:buChar char="•"/>
            </a:pPr>
            <a:r>
              <a:rPr lang="en-US" sz="1200" b="1">
                <a:solidFill>
                  <a:schemeClr val="tx1"/>
                </a:solidFill>
              </a:rPr>
              <a:t>Looking Ahead</a:t>
            </a:r>
            <a:endParaRPr lang="en-US">
              <a:solidFill>
                <a:schemeClr val="tx1"/>
              </a:solidFill>
            </a:endParaRPr>
          </a:p>
          <a:p>
            <a:pPr marL="285750" lvl="1" indent="-285750">
              <a:buChar char="•"/>
            </a:pPr>
            <a:r>
              <a:rPr lang="en-US" sz="1200">
                <a:solidFill>
                  <a:schemeClr val="tx1"/>
                </a:solidFill>
              </a:rPr>
              <a:t>Continuing to adapt and lead in the global entertainment industry.</a:t>
            </a:r>
            <a:endParaRPr lang="en-US">
              <a:solidFill>
                <a:schemeClr val="tx1"/>
              </a:solidFill>
            </a:endParaRPr>
          </a:p>
          <a:p>
            <a:pPr marL="285750" lvl="1" indent="-285750">
              <a:buChar char="•"/>
            </a:pPr>
            <a:r>
              <a:rPr lang="en-US" sz="1200">
                <a:solidFill>
                  <a:schemeClr val="tx1"/>
                </a:solidFill>
              </a:rPr>
              <a:t>Ensuring Disney DTC’s success and legacy through innovative strategies.</a:t>
            </a:r>
            <a:endParaRPr lang="en-US">
              <a:solidFill>
                <a:schemeClr val="tx1"/>
              </a:solidFill>
            </a:endParaRPr>
          </a:p>
          <a:p>
            <a:pPr algn="l"/>
            <a:endParaRPr lang="en-US" sz="1200" b="1">
              <a:solidFill>
                <a:schemeClr val="tx1"/>
              </a:solidFill>
            </a:endParaRPr>
          </a:p>
        </p:txBody>
      </p:sp>
    </p:spTree>
    <p:extLst>
      <p:ext uri="{BB962C8B-B14F-4D97-AF65-F5344CB8AC3E}">
        <p14:creationId xmlns:p14="http://schemas.microsoft.com/office/powerpoint/2010/main" val="25298985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6"/>
          <p:cNvSpPr txBox="1">
            <a:spLocks noGrp="1"/>
          </p:cNvSpPr>
          <p:nvPr>
            <p:ph type="title"/>
          </p:nvPr>
        </p:nvSpPr>
        <p:spPr>
          <a:xfrm>
            <a:off x="935831" y="110363"/>
            <a:ext cx="7279482" cy="494119"/>
          </a:xfrm>
          <a:prstGeom prst="rect">
            <a:avLst/>
          </a:prstGeom>
        </p:spPr>
        <p:txBody>
          <a:bodyPr spcFirstLastPara="1" wrap="square" lIns="91425" tIns="91425" rIns="91425" bIns="91425" anchor="t" anchorCtr="0">
            <a:noAutofit/>
          </a:bodyPr>
          <a:lstStyle/>
          <a:p>
            <a:r>
              <a:rPr lang="en-GB" b="0"/>
              <a:t>Overview of Disney DTC: A Legacy of Storytelling &amp; Innovation</a:t>
            </a:r>
            <a:endParaRPr lang="en-US" b="0"/>
          </a:p>
        </p:txBody>
      </p:sp>
      <p:grpSp>
        <p:nvGrpSpPr>
          <p:cNvPr id="155" name="Google Shape;155;p16"/>
          <p:cNvGrpSpPr/>
          <p:nvPr/>
        </p:nvGrpSpPr>
        <p:grpSpPr>
          <a:xfrm>
            <a:off x="142875" y="1181808"/>
            <a:ext cx="3049667" cy="864460"/>
            <a:chOff x="457200" y="1731875"/>
            <a:chExt cx="2235280" cy="1214034"/>
          </a:xfrm>
        </p:grpSpPr>
        <p:sp>
          <p:nvSpPr>
            <p:cNvPr id="156" name="Google Shape;156;p16"/>
            <p:cNvSpPr txBox="1"/>
            <p:nvPr/>
          </p:nvSpPr>
          <p:spPr>
            <a:xfrm>
              <a:off x="457200" y="2005559"/>
              <a:ext cx="2235280" cy="940350"/>
            </a:xfrm>
            <a:prstGeom prst="rect">
              <a:avLst/>
            </a:prstGeom>
            <a:noFill/>
            <a:ln>
              <a:noFill/>
            </a:ln>
          </p:spPr>
          <p:txBody>
            <a:bodyPr spcFirstLastPara="1" wrap="square" lIns="91425" tIns="91425" rIns="91425" bIns="91425" anchor="ctr" anchorCtr="0">
              <a:noAutofit/>
            </a:bodyPr>
            <a:lstStyle/>
            <a:p>
              <a:pPr marL="171450" indent="-171450">
                <a:buChar char="•"/>
              </a:pPr>
              <a:r>
                <a:rPr lang="en-GB" sz="1200">
                  <a:latin typeface="Roboto"/>
                  <a:ea typeface="Roboto"/>
                  <a:cs typeface="Roboto"/>
                  <a:sym typeface="Roboto"/>
                </a:rPr>
                <a:t>Titan of storytelling and innovation</a:t>
              </a:r>
              <a:endParaRPr lang="en-US" sz="1200">
                <a:latin typeface="Roboto"/>
                <a:ea typeface="Roboto"/>
                <a:cs typeface="Roboto"/>
              </a:endParaRPr>
            </a:p>
            <a:p>
              <a:pPr marL="171450" indent="-171450">
                <a:buChar char="•"/>
              </a:pPr>
              <a:r>
                <a:rPr lang="en-GB" sz="1200">
                  <a:latin typeface="Roboto"/>
                  <a:ea typeface="Roboto"/>
                  <a:cs typeface="Roboto"/>
                </a:rPr>
                <a:t>Renowned for streaming services: ESPN+, Disney+, Hulu</a:t>
              </a:r>
            </a:p>
          </p:txBody>
        </p:sp>
        <p:sp>
          <p:nvSpPr>
            <p:cNvPr id="157" name="Google Shape;157;p16"/>
            <p:cNvSpPr txBox="1"/>
            <p:nvPr/>
          </p:nvSpPr>
          <p:spPr>
            <a:xfrm>
              <a:off x="457200" y="1731875"/>
              <a:ext cx="2083800" cy="239400"/>
            </a:xfrm>
            <a:prstGeom prst="rect">
              <a:avLst/>
            </a:prstGeom>
            <a:noFill/>
            <a:ln>
              <a:noFill/>
            </a:ln>
          </p:spPr>
          <p:txBody>
            <a:bodyPr spcFirstLastPara="1" wrap="square" lIns="91425" tIns="91425" rIns="91425" bIns="91425" anchor="ctr" anchorCtr="0">
              <a:noAutofit/>
            </a:bodyPr>
            <a:lstStyle/>
            <a:p>
              <a:r>
                <a:rPr lang="en-GB" sz="1800" b="1">
                  <a:solidFill>
                    <a:schemeClr val="accent4"/>
                  </a:solidFill>
                  <a:latin typeface="Fira Sans Extra Condensed"/>
                  <a:sym typeface="Fira Sans Extra Condensed"/>
                </a:rPr>
                <a:t>Disney DTC</a:t>
              </a:r>
              <a:endParaRPr lang="en-US">
                <a:solidFill>
                  <a:schemeClr val="accent4"/>
                </a:solidFill>
              </a:endParaRPr>
            </a:p>
          </p:txBody>
        </p:sp>
      </p:grpSp>
      <p:grpSp>
        <p:nvGrpSpPr>
          <p:cNvPr id="158" name="Google Shape;158;p16"/>
          <p:cNvGrpSpPr/>
          <p:nvPr/>
        </p:nvGrpSpPr>
        <p:grpSpPr>
          <a:xfrm>
            <a:off x="142876" y="2275821"/>
            <a:ext cx="2786589" cy="1093040"/>
            <a:chOff x="457200" y="2640150"/>
            <a:chExt cx="2083800" cy="1082219"/>
          </a:xfrm>
        </p:grpSpPr>
        <p:sp>
          <p:nvSpPr>
            <p:cNvPr id="159" name="Google Shape;159;p16"/>
            <p:cNvSpPr txBox="1"/>
            <p:nvPr/>
          </p:nvSpPr>
          <p:spPr>
            <a:xfrm>
              <a:off x="457200" y="2927962"/>
              <a:ext cx="1603331" cy="794407"/>
            </a:xfrm>
            <a:prstGeom prst="rect">
              <a:avLst/>
            </a:prstGeom>
            <a:noFill/>
            <a:ln>
              <a:noFill/>
            </a:ln>
          </p:spPr>
          <p:txBody>
            <a:bodyPr spcFirstLastPara="1" wrap="square" lIns="91425" tIns="91425" rIns="91425" bIns="91425" anchor="ctr" anchorCtr="0">
              <a:noAutofit/>
            </a:bodyPr>
            <a:lstStyle/>
            <a:p>
              <a:pPr marL="171450" indent="-171450">
                <a:buChar char="•"/>
              </a:pPr>
              <a:r>
                <a:rPr lang="en-GB" sz="1200">
                  <a:latin typeface="Roboto"/>
                  <a:ea typeface="Roboto"/>
                  <a:cs typeface="Roboto"/>
                </a:rPr>
                <a:t>Over 500 films and 15,000 TV episodes</a:t>
              </a:r>
              <a:endParaRPr lang="en-GB"/>
            </a:p>
            <a:p>
              <a:pPr marL="171450" indent="-171450">
                <a:buChar char="•"/>
              </a:pPr>
              <a:r>
                <a:rPr lang="en-GB" sz="1200">
                  <a:latin typeface="Roboto"/>
                  <a:ea typeface="Roboto"/>
                  <a:cs typeface="Roboto"/>
                </a:rPr>
                <a:t>Testament to Disney's magical storytelling</a:t>
              </a:r>
              <a:endParaRPr lang="en-GB"/>
            </a:p>
          </p:txBody>
        </p:sp>
        <p:sp>
          <p:nvSpPr>
            <p:cNvPr id="160" name="Google Shape;160;p16"/>
            <p:cNvSpPr txBox="1"/>
            <p:nvPr/>
          </p:nvSpPr>
          <p:spPr>
            <a:xfrm>
              <a:off x="457200" y="2640150"/>
              <a:ext cx="2083800" cy="239400"/>
            </a:xfrm>
            <a:prstGeom prst="rect">
              <a:avLst/>
            </a:prstGeom>
            <a:noFill/>
            <a:ln>
              <a:noFill/>
            </a:ln>
          </p:spPr>
          <p:txBody>
            <a:bodyPr spcFirstLastPara="1" wrap="square" lIns="91425" tIns="91425" rIns="91425" bIns="91425" anchor="ctr" anchorCtr="0">
              <a:noAutofit/>
            </a:bodyPr>
            <a:lstStyle/>
            <a:p>
              <a:r>
                <a:rPr lang="en-GB" sz="1800" b="1">
                  <a:solidFill>
                    <a:schemeClr val="accent3"/>
                  </a:solidFill>
                  <a:latin typeface="Fira Sans Extra Condensed"/>
                  <a:sym typeface="Fira Sans Extra Condensed"/>
                </a:rPr>
                <a:t>Rich Content Library</a:t>
              </a:r>
              <a:endParaRPr lang="en-US">
                <a:solidFill>
                  <a:schemeClr val="accent3"/>
                </a:solidFill>
              </a:endParaRPr>
            </a:p>
          </p:txBody>
        </p:sp>
      </p:grpSp>
      <p:grpSp>
        <p:nvGrpSpPr>
          <p:cNvPr id="161" name="Google Shape;161;p16"/>
          <p:cNvGrpSpPr/>
          <p:nvPr/>
        </p:nvGrpSpPr>
        <p:grpSpPr>
          <a:xfrm>
            <a:off x="142875" y="3795152"/>
            <a:ext cx="2341326" cy="721575"/>
            <a:chOff x="457200" y="3665510"/>
            <a:chExt cx="2341326" cy="801210"/>
          </a:xfrm>
        </p:grpSpPr>
        <p:sp>
          <p:nvSpPr>
            <p:cNvPr id="162" name="Google Shape;162;p16"/>
            <p:cNvSpPr txBox="1"/>
            <p:nvPr/>
          </p:nvSpPr>
          <p:spPr>
            <a:xfrm>
              <a:off x="457200" y="3822075"/>
              <a:ext cx="2335293" cy="644645"/>
            </a:xfrm>
            <a:prstGeom prst="rect">
              <a:avLst/>
            </a:prstGeom>
            <a:noFill/>
            <a:ln>
              <a:noFill/>
            </a:ln>
          </p:spPr>
          <p:txBody>
            <a:bodyPr spcFirstLastPara="1" wrap="square" lIns="91425" tIns="91425" rIns="91425" bIns="91425" anchor="ctr" anchorCtr="0">
              <a:noAutofit/>
            </a:bodyPr>
            <a:lstStyle/>
            <a:p>
              <a:pPr marL="171450" indent="-171450">
                <a:buChar char="•"/>
              </a:pPr>
              <a:r>
                <a:rPr lang="en-GB" sz="1200">
                  <a:latin typeface="Roboto"/>
                  <a:ea typeface="Roboto"/>
                  <a:cs typeface="Roboto"/>
                  <a:sym typeface="Roboto"/>
                </a:rPr>
                <a:t>22 Academy Awards</a:t>
              </a:r>
            </a:p>
            <a:p>
              <a:pPr marL="171450" indent="-171450">
                <a:buChar char="•"/>
              </a:pPr>
              <a:r>
                <a:rPr lang="en-GB" sz="1200">
                  <a:latin typeface="Roboto"/>
                  <a:ea typeface="Roboto"/>
                  <a:cs typeface="Roboto"/>
                </a:rPr>
                <a:t>Substantial success in 2023</a:t>
              </a:r>
            </a:p>
          </p:txBody>
        </p:sp>
        <p:sp>
          <p:nvSpPr>
            <p:cNvPr id="163" name="Google Shape;163;p16"/>
            <p:cNvSpPr txBox="1"/>
            <p:nvPr/>
          </p:nvSpPr>
          <p:spPr>
            <a:xfrm>
              <a:off x="578995" y="3665510"/>
              <a:ext cx="2219531" cy="217969"/>
            </a:xfrm>
            <a:prstGeom prst="rect">
              <a:avLst/>
            </a:prstGeom>
            <a:noFill/>
            <a:ln>
              <a:noFill/>
            </a:ln>
          </p:spPr>
          <p:txBody>
            <a:bodyPr spcFirstLastPara="1" wrap="square" lIns="91425" tIns="91425" rIns="91425" bIns="91425" anchor="ctr" anchorCtr="0">
              <a:noAutofit/>
            </a:bodyPr>
            <a:lstStyle/>
            <a:p>
              <a:r>
                <a:rPr lang="en-GB" sz="1800" b="1">
                  <a:solidFill>
                    <a:schemeClr val="accent2"/>
                  </a:solidFill>
                  <a:latin typeface="Fira Sans Extra Condensed"/>
                  <a:sym typeface="Fira Sans Extra Condensed"/>
                </a:rPr>
                <a:t>Awards and Successes</a:t>
              </a:r>
              <a:endParaRPr lang="en-US">
                <a:solidFill>
                  <a:schemeClr val="accent2"/>
                </a:solidFill>
              </a:endParaRPr>
            </a:p>
          </p:txBody>
        </p:sp>
      </p:grpSp>
      <p:grpSp>
        <p:nvGrpSpPr>
          <p:cNvPr id="167" name="Google Shape;167;p16"/>
          <p:cNvGrpSpPr/>
          <p:nvPr/>
        </p:nvGrpSpPr>
        <p:grpSpPr>
          <a:xfrm>
            <a:off x="6130050" y="2998333"/>
            <a:ext cx="3006804" cy="1114480"/>
            <a:chOff x="6541313" y="3548402"/>
            <a:chExt cx="2150596" cy="1114480"/>
          </a:xfrm>
        </p:grpSpPr>
        <p:sp>
          <p:nvSpPr>
            <p:cNvPr id="168" name="Google Shape;168;p16"/>
            <p:cNvSpPr txBox="1"/>
            <p:nvPr/>
          </p:nvSpPr>
          <p:spPr>
            <a:xfrm>
              <a:off x="6541313" y="3822075"/>
              <a:ext cx="2145487" cy="840807"/>
            </a:xfrm>
            <a:prstGeom prst="rect">
              <a:avLst/>
            </a:prstGeom>
            <a:noFill/>
            <a:ln>
              <a:noFill/>
            </a:ln>
          </p:spPr>
          <p:txBody>
            <a:bodyPr spcFirstLastPara="1" wrap="square" lIns="91425" tIns="91425" rIns="91425" bIns="91425" anchor="ctr" anchorCtr="0">
              <a:noAutofit/>
            </a:bodyPr>
            <a:lstStyle/>
            <a:p>
              <a:pPr marL="171450" indent="-171450">
                <a:buChar char="•"/>
              </a:pPr>
              <a:r>
                <a:rPr lang="en-GB" sz="1200">
                  <a:latin typeface="Roboto"/>
                  <a:ea typeface="Roboto"/>
                  <a:cs typeface="Roboto"/>
                </a:rPr>
                <a:t>Maintaining a revered legacy in a dynamic market</a:t>
              </a:r>
            </a:p>
            <a:p>
              <a:pPr marL="171450" indent="-171450">
                <a:buChar char="•"/>
              </a:pPr>
              <a:r>
                <a:rPr lang="en-GB" sz="1200">
                  <a:latin typeface="Roboto"/>
                  <a:ea typeface="Roboto"/>
                  <a:cs typeface="Roboto"/>
                </a:rPr>
                <a:t>Continuously adapting to meet changing consumer demands</a:t>
              </a:r>
            </a:p>
          </p:txBody>
        </p:sp>
        <p:sp>
          <p:nvSpPr>
            <p:cNvPr id="169" name="Google Shape;169;p16"/>
            <p:cNvSpPr txBox="1"/>
            <p:nvPr/>
          </p:nvSpPr>
          <p:spPr>
            <a:xfrm>
              <a:off x="6546795" y="3548402"/>
              <a:ext cx="2145114" cy="239400"/>
            </a:xfrm>
            <a:prstGeom prst="rect">
              <a:avLst/>
            </a:prstGeom>
            <a:noFill/>
            <a:ln>
              <a:noFill/>
            </a:ln>
          </p:spPr>
          <p:txBody>
            <a:bodyPr spcFirstLastPara="1" wrap="square" lIns="91425" tIns="91425" rIns="91425" bIns="91425" anchor="ctr" anchorCtr="0">
              <a:noAutofit/>
            </a:bodyPr>
            <a:lstStyle/>
            <a:p>
              <a:r>
                <a:rPr lang="en-GB" sz="1800" b="1">
                  <a:solidFill>
                    <a:schemeClr val="accent1"/>
                  </a:solidFill>
                  <a:latin typeface="Fira Sans Extra Condensed"/>
                  <a:sym typeface="Fira Sans Extra Condensed"/>
                </a:rPr>
                <a:t>Legacy and Market Position</a:t>
              </a:r>
              <a:endParaRPr lang="en-US">
                <a:solidFill>
                  <a:schemeClr val="accent1"/>
                </a:solidFill>
              </a:endParaRPr>
            </a:p>
          </p:txBody>
        </p:sp>
      </p:grpSp>
      <p:grpSp>
        <p:nvGrpSpPr>
          <p:cNvPr id="170" name="Google Shape;170;p16"/>
          <p:cNvGrpSpPr/>
          <p:nvPr/>
        </p:nvGrpSpPr>
        <p:grpSpPr>
          <a:xfrm>
            <a:off x="6179119" y="1398345"/>
            <a:ext cx="2554056" cy="985903"/>
            <a:chOff x="6601538" y="1731875"/>
            <a:chExt cx="2554056" cy="728728"/>
          </a:xfrm>
        </p:grpSpPr>
        <p:sp>
          <p:nvSpPr>
            <p:cNvPr id="171" name="Google Shape;171;p16"/>
            <p:cNvSpPr txBox="1"/>
            <p:nvPr/>
          </p:nvSpPr>
          <p:spPr>
            <a:xfrm>
              <a:off x="6601538" y="2026553"/>
              <a:ext cx="2554056" cy="434050"/>
            </a:xfrm>
            <a:prstGeom prst="rect">
              <a:avLst/>
            </a:prstGeom>
            <a:noFill/>
            <a:ln>
              <a:noFill/>
            </a:ln>
          </p:spPr>
          <p:txBody>
            <a:bodyPr spcFirstLastPara="1" wrap="square" lIns="91425" tIns="91425" rIns="91425" bIns="91425" anchor="ctr" anchorCtr="0">
              <a:noAutofit/>
            </a:bodyPr>
            <a:lstStyle/>
            <a:p>
              <a:pPr marL="171450" indent="-171450">
                <a:buChar char="•"/>
              </a:pPr>
              <a:r>
                <a:rPr lang="en-GB" sz="1200">
                  <a:latin typeface="Roboto"/>
                  <a:ea typeface="Roboto"/>
                  <a:sym typeface="Roboto"/>
                </a:rPr>
                <a:t>Merging traditional storytelling with digital trends.</a:t>
              </a:r>
              <a:endParaRPr lang="en-US">
                <a:latin typeface="Roboto"/>
              </a:endParaRPr>
            </a:p>
            <a:p>
              <a:pPr marL="171450" indent="-171450">
                <a:buChar char="•"/>
              </a:pPr>
              <a:r>
                <a:rPr lang="en-GB" sz="1200">
                  <a:latin typeface="Roboto"/>
                  <a:ea typeface="Roboto"/>
                  <a:sym typeface="Roboto"/>
                </a:rPr>
                <a:t>Engaging global audiences with evolving preferences.</a:t>
              </a:r>
              <a:endParaRPr>
                <a:latin typeface="Roboto"/>
              </a:endParaRPr>
            </a:p>
          </p:txBody>
        </p:sp>
        <p:sp>
          <p:nvSpPr>
            <p:cNvPr id="172" name="Google Shape;172;p16"/>
            <p:cNvSpPr txBox="1"/>
            <p:nvPr/>
          </p:nvSpPr>
          <p:spPr>
            <a:xfrm>
              <a:off x="6602950" y="1731875"/>
              <a:ext cx="2083800" cy="239400"/>
            </a:xfrm>
            <a:prstGeom prst="rect">
              <a:avLst/>
            </a:prstGeom>
            <a:noFill/>
            <a:ln>
              <a:noFill/>
            </a:ln>
          </p:spPr>
          <p:txBody>
            <a:bodyPr spcFirstLastPara="1" wrap="square" lIns="91425" tIns="91425" rIns="91425" bIns="91425" anchor="ctr" anchorCtr="0">
              <a:noAutofit/>
            </a:bodyPr>
            <a:lstStyle/>
            <a:p>
              <a:r>
                <a:rPr lang="en-GB" sz="1800" b="1">
                  <a:solidFill>
                    <a:schemeClr val="accent5"/>
                  </a:solidFill>
                  <a:latin typeface="Fira Sans Extra Condensed"/>
                  <a:sym typeface="Fira Sans Extra Condensed"/>
                </a:rPr>
                <a:t>Digital Era Adaptation</a:t>
              </a:r>
              <a:endParaRPr lang="en-US">
                <a:solidFill>
                  <a:schemeClr val="accent5"/>
                </a:solidFill>
              </a:endParaRPr>
            </a:p>
          </p:txBody>
        </p:sp>
      </p:grpSp>
      <p:grpSp>
        <p:nvGrpSpPr>
          <p:cNvPr id="173" name="Google Shape;173;p16"/>
          <p:cNvGrpSpPr/>
          <p:nvPr/>
        </p:nvGrpSpPr>
        <p:grpSpPr>
          <a:xfrm>
            <a:off x="3075906" y="1142831"/>
            <a:ext cx="3006479" cy="3126017"/>
            <a:chOff x="3068763" y="1350000"/>
            <a:chExt cx="3006479" cy="3126017"/>
          </a:xfrm>
        </p:grpSpPr>
        <p:sp>
          <p:nvSpPr>
            <p:cNvPr id="174" name="Google Shape;174;p16"/>
            <p:cNvSpPr/>
            <p:nvPr/>
          </p:nvSpPr>
          <p:spPr>
            <a:xfrm>
              <a:off x="3068763" y="1870609"/>
              <a:ext cx="1203432" cy="1041445"/>
            </a:xfrm>
            <a:custGeom>
              <a:avLst/>
              <a:gdLst/>
              <a:ahLst/>
              <a:cxnLst/>
              <a:rect l="l" t="t" r="r" b="b"/>
              <a:pathLst>
                <a:path w="18056" h="15625" extrusionOk="0">
                  <a:moveTo>
                    <a:pt x="4499" y="1"/>
                  </a:moveTo>
                  <a:lnTo>
                    <a:pt x="1" y="7813"/>
                  </a:lnTo>
                  <a:lnTo>
                    <a:pt x="4499" y="15624"/>
                  </a:lnTo>
                  <a:lnTo>
                    <a:pt x="13527" y="15624"/>
                  </a:lnTo>
                  <a:lnTo>
                    <a:pt x="18056" y="7813"/>
                  </a:lnTo>
                  <a:lnTo>
                    <a:pt x="135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 name="Google Shape;175;p16"/>
            <p:cNvGrpSpPr/>
            <p:nvPr/>
          </p:nvGrpSpPr>
          <p:grpSpPr>
            <a:xfrm>
              <a:off x="3464331" y="2225143"/>
              <a:ext cx="412345" cy="410128"/>
              <a:chOff x="-5635200" y="2037975"/>
              <a:chExt cx="293025" cy="291450"/>
            </a:xfrm>
          </p:grpSpPr>
          <p:sp>
            <p:nvSpPr>
              <p:cNvPr id="176" name="Google Shape;176;p1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 name="Google Shape;178;p16"/>
            <p:cNvSpPr/>
            <p:nvPr/>
          </p:nvSpPr>
          <p:spPr>
            <a:xfrm>
              <a:off x="3068763" y="2911962"/>
              <a:ext cx="1203432" cy="1043378"/>
            </a:xfrm>
            <a:custGeom>
              <a:avLst/>
              <a:gdLst/>
              <a:ahLst/>
              <a:cxnLst/>
              <a:rect l="l" t="t" r="r" b="b"/>
              <a:pathLst>
                <a:path w="18056" h="15654" extrusionOk="0">
                  <a:moveTo>
                    <a:pt x="4499" y="0"/>
                  </a:moveTo>
                  <a:lnTo>
                    <a:pt x="1" y="7842"/>
                  </a:lnTo>
                  <a:lnTo>
                    <a:pt x="4499" y="15654"/>
                  </a:lnTo>
                  <a:lnTo>
                    <a:pt x="13527" y="15654"/>
                  </a:lnTo>
                  <a:lnTo>
                    <a:pt x="18056" y="7842"/>
                  </a:lnTo>
                  <a:lnTo>
                    <a:pt x="135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3970286" y="3434638"/>
              <a:ext cx="1203432" cy="1041379"/>
            </a:xfrm>
            <a:custGeom>
              <a:avLst/>
              <a:gdLst/>
              <a:ahLst/>
              <a:cxnLst/>
              <a:rect l="l" t="t" r="r" b="b"/>
              <a:pathLst>
                <a:path w="18056" h="15624" extrusionOk="0">
                  <a:moveTo>
                    <a:pt x="4530" y="0"/>
                  </a:moveTo>
                  <a:lnTo>
                    <a:pt x="1" y="7812"/>
                  </a:lnTo>
                  <a:lnTo>
                    <a:pt x="4530" y="15624"/>
                  </a:lnTo>
                  <a:lnTo>
                    <a:pt x="13557" y="15624"/>
                  </a:lnTo>
                  <a:lnTo>
                    <a:pt x="18056" y="7812"/>
                  </a:lnTo>
                  <a:lnTo>
                    <a:pt x="135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 name="Google Shape;180;p16"/>
            <p:cNvGrpSpPr/>
            <p:nvPr/>
          </p:nvGrpSpPr>
          <p:grpSpPr>
            <a:xfrm>
              <a:off x="4365754" y="3748609"/>
              <a:ext cx="414561" cy="413471"/>
              <a:chOff x="-4570325" y="2405775"/>
              <a:chExt cx="294600" cy="293825"/>
            </a:xfrm>
          </p:grpSpPr>
          <p:sp>
            <p:nvSpPr>
              <p:cNvPr id="181" name="Google Shape;181;p16"/>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16"/>
            <p:cNvSpPr/>
            <p:nvPr/>
          </p:nvSpPr>
          <p:spPr>
            <a:xfrm>
              <a:off x="4873876" y="1870609"/>
              <a:ext cx="1201366" cy="1041445"/>
            </a:xfrm>
            <a:custGeom>
              <a:avLst/>
              <a:gdLst/>
              <a:ahLst/>
              <a:cxnLst/>
              <a:rect l="l" t="t" r="r" b="b"/>
              <a:pathLst>
                <a:path w="18025" h="15625" extrusionOk="0">
                  <a:moveTo>
                    <a:pt x="4499" y="1"/>
                  </a:moveTo>
                  <a:lnTo>
                    <a:pt x="0" y="7813"/>
                  </a:lnTo>
                  <a:lnTo>
                    <a:pt x="4499" y="15624"/>
                  </a:lnTo>
                  <a:lnTo>
                    <a:pt x="13526" y="15624"/>
                  </a:lnTo>
                  <a:lnTo>
                    <a:pt x="18025" y="7813"/>
                  </a:lnTo>
                  <a:lnTo>
                    <a:pt x="135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5267313" y="2185151"/>
              <a:ext cx="413435" cy="412345"/>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6"/>
            <p:cNvSpPr/>
            <p:nvPr/>
          </p:nvSpPr>
          <p:spPr>
            <a:xfrm>
              <a:off x="4873876" y="2911962"/>
              <a:ext cx="1201366" cy="1043378"/>
            </a:xfrm>
            <a:custGeom>
              <a:avLst/>
              <a:gdLst/>
              <a:ahLst/>
              <a:cxnLst/>
              <a:rect l="l" t="t" r="r" b="b"/>
              <a:pathLst>
                <a:path w="18025" h="15654" extrusionOk="0">
                  <a:moveTo>
                    <a:pt x="4499" y="0"/>
                  </a:moveTo>
                  <a:lnTo>
                    <a:pt x="0" y="7842"/>
                  </a:lnTo>
                  <a:lnTo>
                    <a:pt x="4499" y="15654"/>
                  </a:lnTo>
                  <a:lnTo>
                    <a:pt x="13526" y="15654"/>
                  </a:lnTo>
                  <a:lnTo>
                    <a:pt x="18025" y="7842"/>
                  </a:lnTo>
                  <a:lnTo>
                    <a:pt x="13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6"/>
            <p:cNvSpPr/>
            <p:nvPr/>
          </p:nvSpPr>
          <p:spPr>
            <a:xfrm>
              <a:off x="5265067" y="3240918"/>
              <a:ext cx="418994" cy="385467"/>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6"/>
            <p:cNvSpPr/>
            <p:nvPr/>
          </p:nvSpPr>
          <p:spPr>
            <a:xfrm>
              <a:off x="3970286" y="1350000"/>
              <a:ext cx="1203432" cy="1041379"/>
            </a:xfrm>
            <a:custGeom>
              <a:avLst/>
              <a:gdLst/>
              <a:ahLst/>
              <a:cxnLst/>
              <a:rect l="l" t="t" r="r" b="b"/>
              <a:pathLst>
                <a:path w="18056" h="15624" extrusionOk="0">
                  <a:moveTo>
                    <a:pt x="4530" y="0"/>
                  </a:moveTo>
                  <a:lnTo>
                    <a:pt x="1" y="7812"/>
                  </a:lnTo>
                  <a:lnTo>
                    <a:pt x="4530" y="15624"/>
                  </a:lnTo>
                  <a:lnTo>
                    <a:pt x="13557" y="15624"/>
                  </a:lnTo>
                  <a:lnTo>
                    <a:pt x="18056" y="7812"/>
                  </a:lnTo>
                  <a:lnTo>
                    <a:pt x="13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6"/>
            <p:cNvGrpSpPr/>
            <p:nvPr/>
          </p:nvGrpSpPr>
          <p:grpSpPr>
            <a:xfrm>
              <a:off x="4348504" y="1646772"/>
              <a:ext cx="449066" cy="447834"/>
              <a:chOff x="-30805300" y="1938725"/>
              <a:chExt cx="291450" cy="290650"/>
            </a:xfrm>
          </p:grpSpPr>
          <p:sp>
            <p:nvSpPr>
              <p:cNvPr id="189" name="Google Shape;189;p16"/>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6"/>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6"/>
            <p:cNvGrpSpPr/>
            <p:nvPr/>
          </p:nvGrpSpPr>
          <p:grpSpPr>
            <a:xfrm>
              <a:off x="3458125" y="3222698"/>
              <a:ext cx="420796" cy="421914"/>
              <a:chOff x="-2060175" y="2768875"/>
              <a:chExt cx="291450" cy="292225"/>
            </a:xfrm>
          </p:grpSpPr>
          <p:sp>
            <p:nvSpPr>
              <p:cNvPr id="192" name="Google Shape;192;p1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5"/>
          <p:cNvSpPr txBox="1">
            <a:spLocks noGrp="1"/>
          </p:cNvSpPr>
          <p:nvPr>
            <p:ph type="ctrTitle"/>
          </p:nvPr>
        </p:nvSpPr>
        <p:spPr>
          <a:xfrm>
            <a:off x="4572000" y="1153375"/>
            <a:ext cx="4146000" cy="237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Business Strategies and Frameworks</a:t>
            </a:r>
            <a:endParaRPr/>
          </a:p>
        </p:txBody>
      </p:sp>
      <p:sp>
        <p:nvSpPr>
          <p:cNvPr id="58" name="Google Shape;58;p15"/>
          <p:cNvSpPr txBox="1">
            <a:spLocks noGrp="1"/>
          </p:cNvSpPr>
          <p:nvPr>
            <p:ph type="subTitle" idx="1"/>
          </p:nvPr>
        </p:nvSpPr>
        <p:spPr>
          <a:xfrm>
            <a:off x="4572000" y="3528300"/>
            <a:ext cx="4146000" cy="53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Here is where this template begins</a:t>
            </a:r>
            <a:endParaRPr/>
          </a:p>
          <a:p>
            <a:pPr marL="0" lvl="0" indent="0" algn="l" rtl="0">
              <a:spcBef>
                <a:spcPts val="0"/>
              </a:spcBef>
              <a:spcAft>
                <a:spcPts val="0"/>
              </a:spcAft>
              <a:buNone/>
            </a:pPr>
            <a:endParaRPr/>
          </a:p>
        </p:txBody>
      </p:sp>
      <p:grpSp>
        <p:nvGrpSpPr>
          <p:cNvPr id="59" name="Google Shape;59;p15"/>
          <p:cNvGrpSpPr/>
          <p:nvPr/>
        </p:nvGrpSpPr>
        <p:grpSpPr>
          <a:xfrm>
            <a:off x="457200" y="682538"/>
            <a:ext cx="3413031" cy="3778428"/>
            <a:chOff x="457200" y="682538"/>
            <a:chExt cx="3413031" cy="3778428"/>
          </a:xfrm>
        </p:grpSpPr>
        <p:grpSp>
          <p:nvGrpSpPr>
            <p:cNvPr id="60" name="Google Shape;60;p15"/>
            <p:cNvGrpSpPr/>
            <p:nvPr/>
          </p:nvGrpSpPr>
          <p:grpSpPr>
            <a:xfrm>
              <a:off x="2716343" y="1450280"/>
              <a:ext cx="1153888" cy="1144902"/>
              <a:chOff x="2716344" y="1450280"/>
              <a:chExt cx="1153888" cy="1144902"/>
            </a:xfrm>
          </p:grpSpPr>
          <p:sp>
            <p:nvSpPr>
              <p:cNvPr id="61" name="Google Shape;61;p15"/>
              <p:cNvSpPr/>
              <p:nvPr/>
            </p:nvSpPr>
            <p:spPr>
              <a:xfrm>
                <a:off x="3180766" y="1450280"/>
                <a:ext cx="216921" cy="141339"/>
              </a:xfrm>
              <a:custGeom>
                <a:avLst/>
                <a:gdLst/>
                <a:ahLst/>
                <a:cxnLst/>
                <a:rect l="l" t="t" r="r" b="b"/>
                <a:pathLst>
                  <a:path w="8082" h="5266" extrusionOk="0">
                    <a:moveTo>
                      <a:pt x="1677" y="1"/>
                    </a:moveTo>
                    <a:lnTo>
                      <a:pt x="1375" y="34"/>
                    </a:lnTo>
                    <a:lnTo>
                      <a:pt x="973" y="403"/>
                    </a:lnTo>
                    <a:lnTo>
                      <a:pt x="872" y="671"/>
                    </a:lnTo>
                    <a:lnTo>
                      <a:pt x="0" y="5265"/>
                    </a:lnTo>
                    <a:lnTo>
                      <a:pt x="8082" y="5265"/>
                    </a:lnTo>
                    <a:lnTo>
                      <a:pt x="7210" y="671"/>
                    </a:lnTo>
                    <a:lnTo>
                      <a:pt x="7109" y="403"/>
                    </a:lnTo>
                    <a:lnTo>
                      <a:pt x="6674" y="34"/>
                    </a:lnTo>
                    <a:lnTo>
                      <a:pt x="6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2833342" y="1567278"/>
                <a:ext cx="227737" cy="227737"/>
              </a:xfrm>
              <a:custGeom>
                <a:avLst/>
                <a:gdLst/>
                <a:ahLst/>
                <a:cxnLst/>
                <a:rect l="l" t="t" r="r" b="b"/>
                <a:pathLst>
                  <a:path w="8485" h="8485" extrusionOk="0">
                    <a:moveTo>
                      <a:pt x="4360" y="1"/>
                    </a:moveTo>
                    <a:lnTo>
                      <a:pt x="3790" y="35"/>
                    </a:lnTo>
                    <a:lnTo>
                      <a:pt x="3555" y="236"/>
                    </a:lnTo>
                    <a:lnTo>
                      <a:pt x="2013" y="1778"/>
                    </a:lnTo>
                    <a:lnTo>
                      <a:pt x="1778" y="2013"/>
                    </a:lnTo>
                    <a:lnTo>
                      <a:pt x="235" y="3556"/>
                    </a:lnTo>
                    <a:lnTo>
                      <a:pt x="68" y="3790"/>
                    </a:lnTo>
                    <a:lnTo>
                      <a:pt x="1" y="4360"/>
                    </a:lnTo>
                    <a:lnTo>
                      <a:pt x="135" y="4595"/>
                    </a:lnTo>
                    <a:lnTo>
                      <a:pt x="2750" y="8485"/>
                    </a:lnTo>
                    <a:lnTo>
                      <a:pt x="5534" y="5735"/>
                    </a:lnTo>
                    <a:lnTo>
                      <a:pt x="5735" y="5500"/>
                    </a:lnTo>
                    <a:lnTo>
                      <a:pt x="8484" y="2751"/>
                    </a:lnTo>
                    <a:lnTo>
                      <a:pt x="4595" y="135"/>
                    </a:lnTo>
                    <a:lnTo>
                      <a:pt x="43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2716343" y="1914700"/>
                <a:ext cx="141313" cy="216948"/>
              </a:xfrm>
              <a:custGeom>
                <a:avLst/>
                <a:gdLst/>
                <a:ahLst/>
                <a:cxnLst/>
                <a:rect l="l" t="t" r="r" b="b"/>
                <a:pathLst>
                  <a:path w="5265" h="8083" extrusionOk="0">
                    <a:moveTo>
                      <a:pt x="5265" y="1"/>
                    </a:moveTo>
                    <a:lnTo>
                      <a:pt x="671" y="873"/>
                    </a:lnTo>
                    <a:lnTo>
                      <a:pt x="403" y="940"/>
                    </a:lnTo>
                    <a:lnTo>
                      <a:pt x="34" y="1376"/>
                    </a:lnTo>
                    <a:lnTo>
                      <a:pt x="0" y="1678"/>
                    </a:lnTo>
                    <a:lnTo>
                      <a:pt x="0" y="3891"/>
                    </a:lnTo>
                    <a:lnTo>
                      <a:pt x="0" y="4193"/>
                    </a:lnTo>
                    <a:lnTo>
                      <a:pt x="0" y="6372"/>
                    </a:lnTo>
                    <a:lnTo>
                      <a:pt x="34" y="6674"/>
                    </a:lnTo>
                    <a:lnTo>
                      <a:pt x="403" y="7110"/>
                    </a:lnTo>
                    <a:lnTo>
                      <a:pt x="671" y="7177"/>
                    </a:lnTo>
                    <a:lnTo>
                      <a:pt x="5265" y="8082"/>
                    </a:lnTo>
                    <a:lnTo>
                      <a:pt x="5265" y="4193"/>
                    </a:lnTo>
                    <a:lnTo>
                      <a:pt x="5265" y="3891"/>
                    </a:lnTo>
                    <a:lnTo>
                      <a:pt x="52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2833342" y="2250419"/>
                <a:ext cx="227737" cy="227737"/>
              </a:xfrm>
              <a:custGeom>
                <a:avLst/>
                <a:gdLst/>
                <a:ahLst/>
                <a:cxnLst/>
                <a:rect l="l" t="t" r="r" b="b"/>
                <a:pathLst>
                  <a:path w="8485" h="8485" extrusionOk="0">
                    <a:moveTo>
                      <a:pt x="2750" y="1"/>
                    </a:moveTo>
                    <a:lnTo>
                      <a:pt x="135" y="3891"/>
                    </a:lnTo>
                    <a:lnTo>
                      <a:pt x="1" y="4159"/>
                    </a:lnTo>
                    <a:lnTo>
                      <a:pt x="68" y="4695"/>
                    </a:lnTo>
                    <a:lnTo>
                      <a:pt x="235" y="4930"/>
                    </a:lnTo>
                    <a:lnTo>
                      <a:pt x="1778" y="6506"/>
                    </a:lnTo>
                    <a:lnTo>
                      <a:pt x="2013" y="6707"/>
                    </a:lnTo>
                    <a:lnTo>
                      <a:pt x="3555" y="8250"/>
                    </a:lnTo>
                    <a:lnTo>
                      <a:pt x="3790" y="8451"/>
                    </a:lnTo>
                    <a:lnTo>
                      <a:pt x="4360" y="8485"/>
                    </a:lnTo>
                    <a:lnTo>
                      <a:pt x="4595" y="8351"/>
                    </a:lnTo>
                    <a:lnTo>
                      <a:pt x="8484" y="5735"/>
                    </a:lnTo>
                    <a:lnTo>
                      <a:pt x="5735" y="2985"/>
                    </a:lnTo>
                    <a:lnTo>
                      <a:pt x="5534" y="2784"/>
                    </a:lnTo>
                    <a:lnTo>
                      <a:pt x="27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3180766" y="2453843"/>
                <a:ext cx="216921" cy="141339"/>
              </a:xfrm>
              <a:custGeom>
                <a:avLst/>
                <a:gdLst/>
                <a:ahLst/>
                <a:cxnLst/>
                <a:rect l="l" t="t" r="r" b="b"/>
                <a:pathLst>
                  <a:path w="8082" h="5266" extrusionOk="0">
                    <a:moveTo>
                      <a:pt x="0" y="0"/>
                    </a:moveTo>
                    <a:lnTo>
                      <a:pt x="872" y="4594"/>
                    </a:lnTo>
                    <a:lnTo>
                      <a:pt x="973" y="4863"/>
                    </a:lnTo>
                    <a:lnTo>
                      <a:pt x="1375" y="5232"/>
                    </a:lnTo>
                    <a:lnTo>
                      <a:pt x="1677" y="5265"/>
                    </a:lnTo>
                    <a:lnTo>
                      <a:pt x="6372" y="5265"/>
                    </a:lnTo>
                    <a:lnTo>
                      <a:pt x="6674" y="5232"/>
                    </a:lnTo>
                    <a:lnTo>
                      <a:pt x="7109" y="4863"/>
                    </a:lnTo>
                    <a:lnTo>
                      <a:pt x="7210" y="4594"/>
                    </a:lnTo>
                    <a:lnTo>
                      <a:pt x="80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3517373" y="2250419"/>
                <a:ext cx="226852" cy="227737"/>
              </a:xfrm>
              <a:custGeom>
                <a:avLst/>
                <a:gdLst/>
                <a:ahLst/>
                <a:cxnLst/>
                <a:rect l="l" t="t" r="r" b="b"/>
                <a:pathLst>
                  <a:path w="8452" h="8485" extrusionOk="0">
                    <a:moveTo>
                      <a:pt x="5702" y="1"/>
                    </a:moveTo>
                    <a:lnTo>
                      <a:pt x="2952" y="2784"/>
                    </a:lnTo>
                    <a:lnTo>
                      <a:pt x="2751" y="2985"/>
                    </a:lnTo>
                    <a:lnTo>
                      <a:pt x="1" y="5735"/>
                    </a:lnTo>
                    <a:lnTo>
                      <a:pt x="3857" y="8351"/>
                    </a:lnTo>
                    <a:lnTo>
                      <a:pt x="4125" y="8485"/>
                    </a:lnTo>
                    <a:lnTo>
                      <a:pt x="4662" y="8451"/>
                    </a:lnTo>
                    <a:lnTo>
                      <a:pt x="4897" y="8250"/>
                    </a:lnTo>
                    <a:lnTo>
                      <a:pt x="6473" y="6707"/>
                    </a:lnTo>
                    <a:lnTo>
                      <a:pt x="6674" y="6506"/>
                    </a:lnTo>
                    <a:lnTo>
                      <a:pt x="8250" y="4930"/>
                    </a:lnTo>
                    <a:lnTo>
                      <a:pt x="8418" y="4695"/>
                    </a:lnTo>
                    <a:lnTo>
                      <a:pt x="8451" y="4159"/>
                    </a:lnTo>
                    <a:lnTo>
                      <a:pt x="8351" y="3891"/>
                    </a:lnTo>
                    <a:lnTo>
                      <a:pt x="57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3517373" y="1567278"/>
                <a:ext cx="226852" cy="227737"/>
              </a:xfrm>
              <a:custGeom>
                <a:avLst/>
                <a:gdLst/>
                <a:ahLst/>
                <a:cxnLst/>
                <a:rect l="l" t="t" r="r" b="b"/>
                <a:pathLst>
                  <a:path w="8452" h="8485" extrusionOk="0">
                    <a:moveTo>
                      <a:pt x="4125" y="1"/>
                    </a:moveTo>
                    <a:lnTo>
                      <a:pt x="3857" y="135"/>
                    </a:lnTo>
                    <a:lnTo>
                      <a:pt x="1" y="2751"/>
                    </a:lnTo>
                    <a:lnTo>
                      <a:pt x="2751" y="5500"/>
                    </a:lnTo>
                    <a:lnTo>
                      <a:pt x="2952" y="5735"/>
                    </a:lnTo>
                    <a:lnTo>
                      <a:pt x="5702" y="8485"/>
                    </a:lnTo>
                    <a:lnTo>
                      <a:pt x="8351" y="4595"/>
                    </a:lnTo>
                    <a:lnTo>
                      <a:pt x="8451" y="4360"/>
                    </a:lnTo>
                    <a:lnTo>
                      <a:pt x="8418" y="3790"/>
                    </a:lnTo>
                    <a:lnTo>
                      <a:pt x="8250" y="3556"/>
                    </a:lnTo>
                    <a:lnTo>
                      <a:pt x="6674" y="2013"/>
                    </a:lnTo>
                    <a:lnTo>
                      <a:pt x="6473" y="1778"/>
                    </a:lnTo>
                    <a:lnTo>
                      <a:pt x="4897" y="236"/>
                    </a:lnTo>
                    <a:lnTo>
                      <a:pt x="4662" y="35"/>
                    </a:lnTo>
                    <a:lnTo>
                      <a:pt x="41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2802743" y="1536679"/>
                <a:ext cx="972950" cy="972064"/>
              </a:xfrm>
              <a:custGeom>
                <a:avLst/>
                <a:gdLst/>
                <a:ahLst/>
                <a:cxnLst/>
                <a:rect l="l" t="t" r="r" b="b"/>
                <a:pathLst>
                  <a:path w="36250" h="36217" extrusionOk="0">
                    <a:moveTo>
                      <a:pt x="18108" y="8183"/>
                    </a:moveTo>
                    <a:lnTo>
                      <a:pt x="19148" y="8217"/>
                    </a:lnTo>
                    <a:lnTo>
                      <a:pt x="21059" y="8619"/>
                    </a:lnTo>
                    <a:lnTo>
                      <a:pt x="22837" y="9390"/>
                    </a:lnTo>
                    <a:lnTo>
                      <a:pt x="24446" y="10463"/>
                    </a:lnTo>
                    <a:lnTo>
                      <a:pt x="25788" y="11805"/>
                    </a:lnTo>
                    <a:lnTo>
                      <a:pt x="26861" y="13381"/>
                    </a:lnTo>
                    <a:lnTo>
                      <a:pt x="27598" y="15158"/>
                    </a:lnTo>
                    <a:lnTo>
                      <a:pt x="28001" y="17103"/>
                    </a:lnTo>
                    <a:lnTo>
                      <a:pt x="28034" y="18109"/>
                    </a:lnTo>
                    <a:lnTo>
                      <a:pt x="28001" y="19115"/>
                    </a:lnTo>
                    <a:lnTo>
                      <a:pt x="27598" y="21060"/>
                    </a:lnTo>
                    <a:lnTo>
                      <a:pt x="26861" y="22837"/>
                    </a:lnTo>
                    <a:lnTo>
                      <a:pt x="25788" y="24413"/>
                    </a:lnTo>
                    <a:lnTo>
                      <a:pt x="24446" y="25788"/>
                    </a:lnTo>
                    <a:lnTo>
                      <a:pt x="22837" y="26861"/>
                    </a:lnTo>
                    <a:lnTo>
                      <a:pt x="21059" y="27599"/>
                    </a:lnTo>
                    <a:lnTo>
                      <a:pt x="19148" y="28001"/>
                    </a:lnTo>
                    <a:lnTo>
                      <a:pt x="18108" y="28035"/>
                    </a:lnTo>
                    <a:lnTo>
                      <a:pt x="17102" y="28001"/>
                    </a:lnTo>
                    <a:lnTo>
                      <a:pt x="15157" y="27599"/>
                    </a:lnTo>
                    <a:lnTo>
                      <a:pt x="13380" y="26861"/>
                    </a:lnTo>
                    <a:lnTo>
                      <a:pt x="11804" y="25788"/>
                    </a:lnTo>
                    <a:lnTo>
                      <a:pt x="10463" y="24413"/>
                    </a:lnTo>
                    <a:lnTo>
                      <a:pt x="9390" y="22837"/>
                    </a:lnTo>
                    <a:lnTo>
                      <a:pt x="8618" y="21060"/>
                    </a:lnTo>
                    <a:lnTo>
                      <a:pt x="8216" y="19115"/>
                    </a:lnTo>
                    <a:lnTo>
                      <a:pt x="8183" y="18109"/>
                    </a:lnTo>
                    <a:lnTo>
                      <a:pt x="8216" y="17103"/>
                    </a:lnTo>
                    <a:lnTo>
                      <a:pt x="8618" y="15158"/>
                    </a:lnTo>
                    <a:lnTo>
                      <a:pt x="9390" y="13381"/>
                    </a:lnTo>
                    <a:lnTo>
                      <a:pt x="10463" y="11805"/>
                    </a:lnTo>
                    <a:lnTo>
                      <a:pt x="11804" y="10463"/>
                    </a:lnTo>
                    <a:lnTo>
                      <a:pt x="13380" y="9390"/>
                    </a:lnTo>
                    <a:lnTo>
                      <a:pt x="15157" y="8619"/>
                    </a:lnTo>
                    <a:lnTo>
                      <a:pt x="17102" y="8217"/>
                    </a:lnTo>
                    <a:lnTo>
                      <a:pt x="18108" y="8183"/>
                    </a:lnTo>
                    <a:close/>
                    <a:moveTo>
                      <a:pt x="17169" y="1"/>
                    </a:moveTo>
                    <a:lnTo>
                      <a:pt x="15359" y="202"/>
                    </a:lnTo>
                    <a:lnTo>
                      <a:pt x="13581" y="571"/>
                    </a:lnTo>
                    <a:lnTo>
                      <a:pt x="11871" y="1074"/>
                    </a:lnTo>
                    <a:lnTo>
                      <a:pt x="10262" y="1778"/>
                    </a:lnTo>
                    <a:lnTo>
                      <a:pt x="8719" y="2616"/>
                    </a:lnTo>
                    <a:lnTo>
                      <a:pt x="7277" y="3589"/>
                    </a:lnTo>
                    <a:lnTo>
                      <a:pt x="5936" y="4696"/>
                    </a:lnTo>
                    <a:lnTo>
                      <a:pt x="4695" y="5936"/>
                    </a:lnTo>
                    <a:lnTo>
                      <a:pt x="3588" y="7278"/>
                    </a:lnTo>
                    <a:lnTo>
                      <a:pt x="2616" y="8720"/>
                    </a:lnTo>
                    <a:lnTo>
                      <a:pt x="1778" y="10262"/>
                    </a:lnTo>
                    <a:lnTo>
                      <a:pt x="1107" y="11872"/>
                    </a:lnTo>
                    <a:lnTo>
                      <a:pt x="570" y="13582"/>
                    </a:lnTo>
                    <a:lnTo>
                      <a:pt x="202" y="15359"/>
                    </a:lnTo>
                    <a:lnTo>
                      <a:pt x="0" y="17170"/>
                    </a:lnTo>
                    <a:lnTo>
                      <a:pt x="0" y="18109"/>
                    </a:lnTo>
                    <a:lnTo>
                      <a:pt x="0" y="19048"/>
                    </a:lnTo>
                    <a:lnTo>
                      <a:pt x="202" y="20859"/>
                    </a:lnTo>
                    <a:lnTo>
                      <a:pt x="570" y="22636"/>
                    </a:lnTo>
                    <a:lnTo>
                      <a:pt x="1107" y="24346"/>
                    </a:lnTo>
                    <a:lnTo>
                      <a:pt x="1778" y="25956"/>
                    </a:lnTo>
                    <a:lnTo>
                      <a:pt x="2616" y="27498"/>
                    </a:lnTo>
                    <a:lnTo>
                      <a:pt x="3588" y="28940"/>
                    </a:lnTo>
                    <a:lnTo>
                      <a:pt x="4695" y="30315"/>
                    </a:lnTo>
                    <a:lnTo>
                      <a:pt x="5936" y="31522"/>
                    </a:lnTo>
                    <a:lnTo>
                      <a:pt x="7277" y="32629"/>
                    </a:lnTo>
                    <a:lnTo>
                      <a:pt x="8719" y="33601"/>
                    </a:lnTo>
                    <a:lnTo>
                      <a:pt x="10262" y="34440"/>
                    </a:lnTo>
                    <a:lnTo>
                      <a:pt x="11871" y="35144"/>
                    </a:lnTo>
                    <a:lnTo>
                      <a:pt x="13581" y="35680"/>
                    </a:lnTo>
                    <a:lnTo>
                      <a:pt x="15359" y="36016"/>
                    </a:lnTo>
                    <a:lnTo>
                      <a:pt x="17169" y="36217"/>
                    </a:lnTo>
                    <a:lnTo>
                      <a:pt x="19047" y="36217"/>
                    </a:lnTo>
                    <a:lnTo>
                      <a:pt x="20892" y="36016"/>
                    </a:lnTo>
                    <a:lnTo>
                      <a:pt x="22635" y="35680"/>
                    </a:lnTo>
                    <a:lnTo>
                      <a:pt x="24346" y="35144"/>
                    </a:lnTo>
                    <a:lnTo>
                      <a:pt x="25989" y="34440"/>
                    </a:lnTo>
                    <a:lnTo>
                      <a:pt x="27531" y="33601"/>
                    </a:lnTo>
                    <a:lnTo>
                      <a:pt x="28973" y="32629"/>
                    </a:lnTo>
                    <a:lnTo>
                      <a:pt x="30315" y="31522"/>
                    </a:lnTo>
                    <a:lnTo>
                      <a:pt x="31522" y="30315"/>
                    </a:lnTo>
                    <a:lnTo>
                      <a:pt x="32628" y="28940"/>
                    </a:lnTo>
                    <a:lnTo>
                      <a:pt x="33601" y="27498"/>
                    </a:lnTo>
                    <a:lnTo>
                      <a:pt x="34439" y="25956"/>
                    </a:lnTo>
                    <a:lnTo>
                      <a:pt x="35143" y="24346"/>
                    </a:lnTo>
                    <a:lnTo>
                      <a:pt x="35680" y="22636"/>
                    </a:lnTo>
                    <a:lnTo>
                      <a:pt x="36049" y="20859"/>
                    </a:lnTo>
                    <a:lnTo>
                      <a:pt x="36216" y="19048"/>
                    </a:lnTo>
                    <a:lnTo>
                      <a:pt x="36250" y="18109"/>
                    </a:lnTo>
                    <a:lnTo>
                      <a:pt x="36216" y="17170"/>
                    </a:lnTo>
                    <a:lnTo>
                      <a:pt x="36049" y="15359"/>
                    </a:lnTo>
                    <a:lnTo>
                      <a:pt x="35680" y="13582"/>
                    </a:lnTo>
                    <a:lnTo>
                      <a:pt x="35143" y="11872"/>
                    </a:lnTo>
                    <a:lnTo>
                      <a:pt x="34439" y="10262"/>
                    </a:lnTo>
                    <a:lnTo>
                      <a:pt x="33601" y="8720"/>
                    </a:lnTo>
                    <a:lnTo>
                      <a:pt x="32628" y="7278"/>
                    </a:lnTo>
                    <a:lnTo>
                      <a:pt x="31522" y="5936"/>
                    </a:lnTo>
                    <a:lnTo>
                      <a:pt x="30315" y="4696"/>
                    </a:lnTo>
                    <a:lnTo>
                      <a:pt x="28973" y="3589"/>
                    </a:lnTo>
                    <a:lnTo>
                      <a:pt x="27531" y="2616"/>
                    </a:lnTo>
                    <a:lnTo>
                      <a:pt x="25989" y="1778"/>
                    </a:lnTo>
                    <a:lnTo>
                      <a:pt x="24346" y="1074"/>
                    </a:lnTo>
                    <a:lnTo>
                      <a:pt x="22635" y="571"/>
                    </a:lnTo>
                    <a:lnTo>
                      <a:pt x="20892" y="202"/>
                    </a:lnTo>
                    <a:lnTo>
                      <a:pt x="190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rot="10800000">
                <a:off x="3728918" y="1914700"/>
                <a:ext cx="141313" cy="216948"/>
              </a:xfrm>
              <a:custGeom>
                <a:avLst/>
                <a:gdLst/>
                <a:ahLst/>
                <a:cxnLst/>
                <a:rect l="l" t="t" r="r" b="b"/>
                <a:pathLst>
                  <a:path w="5265" h="8083" extrusionOk="0">
                    <a:moveTo>
                      <a:pt x="5265" y="1"/>
                    </a:moveTo>
                    <a:lnTo>
                      <a:pt x="671" y="873"/>
                    </a:lnTo>
                    <a:lnTo>
                      <a:pt x="403" y="940"/>
                    </a:lnTo>
                    <a:lnTo>
                      <a:pt x="34" y="1376"/>
                    </a:lnTo>
                    <a:lnTo>
                      <a:pt x="0" y="1678"/>
                    </a:lnTo>
                    <a:lnTo>
                      <a:pt x="0" y="3891"/>
                    </a:lnTo>
                    <a:lnTo>
                      <a:pt x="0" y="4193"/>
                    </a:lnTo>
                    <a:lnTo>
                      <a:pt x="0" y="6372"/>
                    </a:lnTo>
                    <a:lnTo>
                      <a:pt x="34" y="6674"/>
                    </a:lnTo>
                    <a:lnTo>
                      <a:pt x="403" y="7110"/>
                    </a:lnTo>
                    <a:lnTo>
                      <a:pt x="671" y="7177"/>
                    </a:lnTo>
                    <a:lnTo>
                      <a:pt x="5265" y="8082"/>
                    </a:lnTo>
                    <a:lnTo>
                      <a:pt x="5265" y="4193"/>
                    </a:lnTo>
                    <a:lnTo>
                      <a:pt x="5265" y="3891"/>
                    </a:lnTo>
                    <a:lnTo>
                      <a:pt x="52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15"/>
            <p:cNvSpPr/>
            <p:nvPr/>
          </p:nvSpPr>
          <p:spPr>
            <a:xfrm>
              <a:off x="2565312" y="682538"/>
              <a:ext cx="171937" cy="199824"/>
            </a:xfrm>
            <a:custGeom>
              <a:avLst/>
              <a:gdLst/>
              <a:ahLst/>
              <a:cxnLst/>
              <a:rect l="l" t="t" r="r" b="b"/>
              <a:pathLst>
                <a:path w="6406" h="7445" extrusionOk="0">
                  <a:moveTo>
                    <a:pt x="6238" y="1"/>
                  </a:moveTo>
                  <a:lnTo>
                    <a:pt x="5735" y="235"/>
                  </a:lnTo>
                  <a:lnTo>
                    <a:pt x="3857" y="2214"/>
                  </a:lnTo>
                  <a:lnTo>
                    <a:pt x="805" y="5567"/>
                  </a:lnTo>
                  <a:lnTo>
                    <a:pt x="604" y="5735"/>
                  </a:lnTo>
                  <a:lnTo>
                    <a:pt x="101" y="6305"/>
                  </a:lnTo>
                  <a:lnTo>
                    <a:pt x="0" y="6472"/>
                  </a:lnTo>
                  <a:lnTo>
                    <a:pt x="101" y="6741"/>
                  </a:lnTo>
                  <a:lnTo>
                    <a:pt x="671" y="7110"/>
                  </a:lnTo>
                  <a:lnTo>
                    <a:pt x="1174" y="7378"/>
                  </a:lnTo>
                  <a:lnTo>
                    <a:pt x="1476" y="7445"/>
                  </a:lnTo>
                  <a:lnTo>
                    <a:pt x="2448" y="7177"/>
                  </a:lnTo>
                  <a:lnTo>
                    <a:pt x="4259" y="6305"/>
                  </a:lnTo>
                  <a:lnTo>
                    <a:pt x="5165" y="5634"/>
                  </a:lnTo>
                  <a:lnTo>
                    <a:pt x="5332" y="5500"/>
                  </a:lnTo>
                  <a:lnTo>
                    <a:pt x="5500" y="5131"/>
                  </a:lnTo>
                  <a:lnTo>
                    <a:pt x="5500" y="4528"/>
                  </a:lnTo>
                  <a:lnTo>
                    <a:pt x="4997" y="3421"/>
                  </a:lnTo>
                  <a:lnTo>
                    <a:pt x="4829" y="3220"/>
                  </a:lnTo>
                  <a:lnTo>
                    <a:pt x="4762" y="3086"/>
                  </a:lnTo>
                  <a:lnTo>
                    <a:pt x="4829" y="2717"/>
                  </a:lnTo>
                  <a:lnTo>
                    <a:pt x="5198" y="2013"/>
                  </a:lnTo>
                  <a:lnTo>
                    <a:pt x="5936" y="1040"/>
                  </a:lnTo>
                  <a:lnTo>
                    <a:pt x="6405" y="269"/>
                  </a:lnTo>
                  <a:lnTo>
                    <a:pt x="6372" y="101"/>
                  </a:lnTo>
                  <a:lnTo>
                    <a:pt x="6238"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2503981" y="2498304"/>
              <a:ext cx="100838" cy="77433"/>
            </a:xfrm>
            <a:custGeom>
              <a:avLst/>
              <a:gdLst/>
              <a:ahLst/>
              <a:cxnLst/>
              <a:rect l="l" t="t" r="r" b="b"/>
              <a:pathLst>
                <a:path w="3757" h="2885" extrusionOk="0">
                  <a:moveTo>
                    <a:pt x="973" y="1"/>
                  </a:moveTo>
                  <a:lnTo>
                    <a:pt x="235" y="34"/>
                  </a:lnTo>
                  <a:lnTo>
                    <a:pt x="34" y="236"/>
                  </a:lnTo>
                  <a:lnTo>
                    <a:pt x="1" y="437"/>
                  </a:lnTo>
                  <a:lnTo>
                    <a:pt x="1" y="806"/>
                  </a:lnTo>
                  <a:lnTo>
                    <a:pt x="68" y="1946"/>
                  </a:lnTo>
                  <a:lnTo>
                    <a:pt x="235" y="2549"/>
                  </a:lnTo>
                  <a:lnTo>
                    <a:pt x="336" y="2650"/>
                  </a:lnTo>
                  <a:lnTo>
                    <a:pt x="873" y="2784"/>
                  </a:lnTo>
                  <a:lnTo>
                    <a:pt x="1946" y="2885"/>
                  </a:lnTo>
                  <a:lnTo>
                    <a:pt x="3253" y="2751"/>
                  </a:lnTo>
                  <a:lnTo>
                    <a:pt x="3622" y="2616"/>
                  </a:lnTo>
                  <a:lnTo>
                    <a:pt x="3756" y="2382"/>
                  </a:lnTo>
                  <a:lnTo>
                    <a:pt x="3723" y="1208"/>
                  </a:lnTo>
                  <a:lnTo>
                    <a:pt x="3689" y="604"/>
                  </a:lnTo>
                  <a:lnTo>
                    <a:pt x="3689" y="370"/>
                  </a:lnTo>
                  <a:lnTo>
                    <a:pt x="3522" y="101"/>
                  </a:lnTo>
                  <a:lnTo>
                    <a:pt x="2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1983247" y="1864307"/>
              <a:ext cx="624647" cy="657070"/>
            </a:xfrm>
            <a:custGeom>
              <a:avLst/>
              <a:gdLst/>
              <a:ahLst/>
              <a:cxnLst/>
              <a:rect l="l" t="t" r="r" b="b"/>
              <a:pathLst>
                <a:path w="23273" h="24481" extrusionOk="0">
                  <a:moveTo>
                    <a:pt x="7814" y="1"/>
                  </a:moveTo>
                  <a:lnTo>
                    <a:pt x="4058" y="102"/>
                  </a:lnTo>
                  <a:lnTo>
                    <a:pt x="3689" y="135"/>
                  </a:lnTo>
                  <a:lnTo>
                    <a:pt x="3019" y="370"/>
                  </a:lnTo>
                  <a:lnTo>
                    <a:pt x="2080" y="1040"/>
                  </a:lnTo>
                  <a:lnTo>
                    <a:pt x="1040" y="2482"/>
                  </a:lnTo>
                  <a:lnTo>
                    <a:pt x="302" y="4193"/>
                  </a:lnTo>
                  <a:lnTo>
                    <a:pt x="1" y="6003"/>
                  </a:lnTo>
                  <a:lnTo>
                    <a:pt x="135" y="7278"/>
                  </a:lnTo>
                  <a:lnTo>
                    <a:pt x="403" y="8015"/>
                  </a:lnTo>
                  <a:lnTo>
                    <a:pt x="805" y="8653"/>
                  </a:lnTo>
                  <a:lnTo>
                    <a:pt x="1409" y="9122"/>
                  </a:lnTo>
                  <a:lnTo>
                    <a:pt x="2214" y="9424"/>
                  </a:lnTo>
                  <a:lnTo>
                    <a:pt x="3220" y="9524"/>
                  </a:lnTo>
                  <a:lnTo>
                    <a:pt x="3790" y="9491"/>
                  </a:lnTo>
                  <a:lnTo>
                    <a:pt x="6204" y="9156"/>
                  </a:lnTo>
                  <a:lnTo>
                    <a:pt x="10731" y="8317"/>
                  </a:lnTo>
                  <a:lnTo>
                    <a:pt x="14386" y="7613"/>
                  </a:lnTo>
                  <a:lnTo>
                    <a:pt x="16097" y="7479"/>
                  </a:lnTo>
                  <a:lnTo>
                    <a:pt x="16734" y="7680"/>
                  </a:lnTo>
                  <a:lnTo>
                    <a:pt x="16801" y="7881"/>
                  </a:lnTo>
                  <a:lnTo>
                    <a:pt x="17103" y="10597"/>
                  </a:lnTo>
                  <a:lnTo>
                    <a:pt x="18176" y="19651"/>
                  </a:lnTo>
                  <a:lnTo>
                    <a:pt x="18779" y="23105"/>
                  </a:lnTo>
                  <a:lnTo>
                    <a:pt x="19148" y="24380"/>
                  </a:lnTo>
                  <a:lnTo>
                    <a:pt x="19316" y="24480"/>
                  </a:lnTo>
                  <a:lnTo>
                    <a:pt x="20255" y="24413"/>
                  </a:lnTo>
                  <a:lnTo>
                    <a:pt x="22233" y="24246"/>
                  </a:lnTo>
                  <a:lnTo>
                    <a:pt x="22937" y="24011"/>
                  </a:lnTo>
                  <a:lnTo>
                    <a:pt x="23206" y="23776"/>
                  </a:lnTo>
                  <a:lnTo>
                    <a:pt x="23206" y="23642"/>
                  </a:lnTo>
                  <a:lnTo>
                    <a:pt x="23273" y="20456"/>
                  </a:lnTo>
                  <a:lnTo>
                    <a:pt x="23038" y="10128"/>
                  </a:lnTo>
                  <a:lnTo>
                    <a:pt x="22736" y="6205"/>
                  </a:lnTo>
                  <a:lnTo>
                    <a:pt x="22267" y="2985"/>
                  </a:lnTo>
                  <a:lnTo>
                    <a:pt x="21797" y="1376"/>
                  </a:lnTo>
                  <a:lnTo>
                    <a:pt x="21395" y="739"/>
                  </a:lnTo>
                  <a:lnTo>
                    <a:pt x="21160" y="605"/>
                  </a:lnTo>
                  <a:lnTo>
                    <a:pt x="20724" y="470"/>
                  </a:lnTo>
                  <a:lnTo>
                    <a:pt x="19215" y="269"/>
                  </a:lnTo>
                  <a:lnTo>
                    <a:pt x="15929" y="68"/>
                  </a:lnTo>
                  <a:lnTo>
                    <a:pt x="78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457200" y="1565211"/>
              <a:ext cx="1017075" cy="382524"/>
            </a:xfrm>
            <a:custGeom>
              <a:avLst/>
              <a:gdLst/>
              <a:ahLst/>
              <a:cxnLst/>
              <a:rect l="l" t="t" r="r" b="b"/>
              <a:pathLst>
                <a:path w="37894" h="14252" extrusionOk="0">
                  <a:moveTo>
                    <a:pt x="19819" y="0"/>
                  </a:moveTo>
                  <a:lnTo>
                    <a:pt x="18108" y="302"/>
                  </a:lnTo>
                  <a:lnTo>
                    <a:pt x="16465" y="838"/>
                  </a:lnTo>
                  <a:lnTo>
                    <a:pt x="14990" y="1610"/>
                  </a:lnTo>
                  <a:lnTo>
                    <a:pt x="13615" y="2582"/>
                  </a:lnTo>
                  <a:lnTo>
                    <a:pt x="12441" y="3756"/>
                  </a:lnTo>
                  <a:lnTo>
                    <a:pt x="11435" y="5131"/>
                  </a:lnTo>
                  <a:lnTo>
                    <a:pt x="10631" y="6606"/>
                  </a:lnTo>
                  <a:lnTo>
                    <a:pt x="10362" y="7411"/>
                  </a:lnTo>
                  <a:lnTo>
                    <a:pt x="9692" y="7176"/>
                  </a:lnTo>
                  <a:lnTo>
                    <a:pt x="8250" y="6874"/>
                  </a:lnTo>
                  <a:lnTo>
                    <a:pt x="7512" y="6841"/>
                  </a:lnTo>
                  <a:lnTo>
                    <a:pt x="6741" y="6874"/>
                  </a:lnTo>
                  <a:lnTo>
                    <a:pt x="5299" y="7176"/>
                  </a:lnTo>
                  <a:lnTo>
                    <a:pt x="3957" y="7746"/>
                  </a:lnTo>
                  <a:lnTo>
                    <a:pt x="2750" y="8518"/>
                  </a:lnTo>
                  <a:lnTo>
                    <a:pt x="1744" y="9524"/>
                  </a:lnTo>
                  <a:lnTo>
                    <a:pt x="939" y="10731"/>
                  </a:lnTo>
                  <a:lnTo>
                    <a:pt x="369" y="12039"/>
                  </a:lnTo>
                  <a:lnTo>
                    <a:pt x="34" y="13480"/>
                  </a:lnTo>
                  <a:lnTo>
                    <a:pt x="0" y="14252"/>
                  </a:lnTo>
                  <a:lnTo>
                    <a:pt x="37893" y="14252"/>
                  </a:lnTo>
                  <a:lnTo>
                    <a:pt x="37658" y="13413"/>
                  </a:lnTo>
                  <a:lnTo>
                    <a:pt x="36753" y="11971"/>
                  </a:lnTo>
                  <a:lnTo>
                    <a:pt x="35445" y="10898"/>
                  </a:lnTo>
                  <a:lnTo>
                    <a:pt x="33836" y="10295"/>
                  </a:lnTo>
                  <a:lnTo>
                    <a:pt x="32930" y="10228"/>
                  </a:lnTo>
                  <a:lnTo>
                    <a:pt x="32293" y="10261"/>
                  </a:lnTo>
                  <a:lnTo>
                    <a:pt x="31689" y="10395"/>
                  </a:lnTo>
                  <a:lnTo>
                    <a:pt x="31589" y="9322"/>
                  </a:lnTo>
                  <a:lnTo>
                    <a:pt x="31086" y="7277"/>
                  </a:lnTo>
                  <a:lnTo>
                    <a:pt x="30214" y="5399"/>
                  </a:lnTo>
                  <a:lnTo>
                    <a:pt x="29007" y="3756"/>
                  </a:lnTo>
                  <a:lnTo>
                    <a:pt x="27531" y="2347"/>
                  </a:lnTo>
                  <a:lnTo>
                    <a:pt x="25821" y="1207"/>
                  </a:lnTo>
                  <a:lnTo>
                    <a:pt x="23910" y="436"/>
                  </a:lnTo>
                  <a:lnTo>
                    <a:pt x="21831" y="34"/>
                  </a:lnTo>
                  <a:lnTo>
                    <a:pt x="20724" y="0"/>
                  </a:lnTo>
                  <a:close/>
                </a:path>
              </a:pathLst>
            </a:custGeom>
            <a:solidFill>
              <a:srgbClr val="CF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1061140" y="2433739"/>
              <a:ext cx="873964" cy="329434"/>
            </a:xfrm>
            <a:custGeom>
              <a:avLst/>
              <a:gdLst/>
              <a:ahLst/>
              <a:cxnLst/>
              <a:rect l="l" t="t" r="r" b="b"/>
              <a:pathLst>
                <a:path w="32562" h="12274" extrusionOk="0">
                  <a:moveTo>
                    <a:pt x="17807" y="1"/>
                  </a:moveTo>
                  <a:lnTo>
                    <a:pt x="17035" y="34"/>
                  </a:lnTo>
                  <a:lnTo>
                    <a:pt x="15560" y="269"/>
                  </a:lnTo>
                  <a:lnTo>
                    <a:pt x="14151" y="739"/>
                  </a:lnTo>
                  <a:lnTo>
                    <a:pt x="12844" y="1409"/>
                  </a:lnTo>
                  <a:lnTo>
                    <a:pt x="11703" y="2248"/>
                  </a:lnTo>
                  <a:lnTo>
                    <a:pt x="10664" y="3254"/>
                  </a:lnTo>
                  <a:lnTo>
                    <a:pt x="9792" y="4427"/>
                  </a:lnTo>
                  <a:lnTo>
                    <a:pt x="9121" y="5701"/>
                  </a:lnTo>
                  <a:lnTo>
                    <a:pt x="8887" y="6372"/>
                  </a:lnTo>
                  <a:lnTo>
                    <a:pt x="8317" y="6171"/>
                  </a:lnTo>
                  <a:lnTo>
                    <a:pt x="7076" y="5936"/>
                  </a:lnTo>
                  <a:lnTo>
                    <a:pt x="6439" y="5903"/>
                  </a:lnTo>
                  <a:lnTo>
                    <a:pt x="5768" y="5936"/>
                  </a:lnTo>
                  <a:lnTo>
                    <a:pt x="4527" y="6171"/>
                  </a:lnTo>
                  <a:lnTo>
                    <a:pt x="3387" y="6674"/>
                  </a:lnTo>
                  <a:lnTo>
                    <a:pt x="2348" y="7345"/>
                  </a:lnTo>
                  <a:lnTo>
                    <a:pt x="1476" y="8216"/>
                  </a:lnTo>
                  <a:lnTo>
                    <a:pt x="772" y="9222"/>
                  </a:lnTo>
                  <a:lnTo>
                    <a:pt x="302" y="10363"/>
                  </a:lnTo>
                  <a:lnTo>
                    <a:pt x="34" y="11603"/>
                  </a:lnTo>
                  <a:lnTo>
                    <a:pt x="0" y="12274"/>
                  </a:lnTo>
                  <a:lnTo>
                    <a:pt x="32561" y="12274"/>
                  </a:lnTo>
                  <a:lnTo>
                    <a:pt x="32360" y="11536"/>
                  </a:lnTo>
                  <a:lnTo>
                    <a:pt x="31589" y="10296"/>
                  </a:lnTo>
                  <a:lnTo>
                    <a:pt x="30449" y="9390"/>
                  </a:lnTo>
                  <a:lnTo>
                    <a:pt x="29040" y="8854"/>
                  </a:lnTo>
                  <a:lnTo>
                    <a:pt x="28269" y="8820"/>
                  </a:lnTo>
                  <a:lnTo>
                    <a:pt x="27732" y="8854"/>
                  </a:lnTo>
                  <a:lnTo>
                    <a:pt x="27229" y="8954"/>
                  </a:lnTo>
                  <a:lnTo>
                    <a:pt x="27129" y="8015"/>
                  </a:lnTo>
                  <a:lnTo>
                    <a:pt x="26693" y="6272"/>
                  </a:lnTo>
                  <a:lnTo>
                    <a:pt x="25955" y="4662"/>
                  </a:lnTo>
                  <a:lnTo>
                    <a:pt x="24916" y="3220"/>
                  </a:lnTo>
                  <a:lnTo>
                    <a:pt x="23641" y="2013"/>
                  </a:lnTo>
                  <a:lnTo>
                    <a:pt x="22166" y="1074"/>
                  </a:lnTo>
                  <a:lnTo>
                    <a:pt x="20523" y="403"/>
                  </a:lnTo>
                  <a:lnTo>
                    <a:pt x="18745" y="34"/>
                  </a:lnTo>
                  <a:lnTo>
                    <a:pt x="17807" y="1"/>
                  </a:lnTo>
                  <a:close/>
                </a:path>
              </a:pathLst>
            </a:custGeom>
            <a:solidFill>
              <a:srgbClr val="CF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2650638" y="729964"/>
              <a:ext cx="1017048" cy="382524"/>
            </a:xfrm>
            <a:custGeom>
              <a:avLst/>
              <a:gdLst/>
              <a:ahLst/>
              <a:cxnLst/>
              <a:rect l="l" t="t" r="r" b="b"/>
              <a:pathLst>
                <a:path w="37893" h="14252" extrusionOk="0">
                  <a:moveTo>
                    <a:pt x="19852" y="0"/>
                  </a:moveTo>
                  <a:lnTo>
                    <a:pt x="18108" y="302"/>
                  </a:lnTo>
                  <a:lnTo>
                    <a:pt x="16499" y="838"/>
                  </a:lnTo>
                  <a:lnTo>
                    <a:pt x="14990" y="1610"/>
                  </a:lnTo>
                  <a:lnTo>
                    <a:pt x="13615" y="2582"/>
                  </a:lnTo>
                  <a:lnTo>
                    <a:pt x="12441" y="3756"/>
                  </a:lnTo>
                  <a:lnTo>
                    <a:pt x="11435" y="5131"/>
                  </a:lnTo>
                  <a:lnTo>
                    <a:pt x="10664" y="6606"/>
                  </a:lnTo>
                  <a:lnTo>
                    <a:pt x="10362" y="7411"/>
                  </a:lnTo>
                  <a:lnTo>
                    <a:pt x="9691" y="7143"/>
                  </a:lnTo>
                  <a:lnTo>
                    <a:pt x="8249" y="6874"/>
                  </a:lnTo>
                  <a:lnTo>
                    <a:pt x="7512" y="6841"/>
                  </a:lnTo>
                  <a:lnTo>
                    <a:pt x="6740" y="6874"/>
                  </a:lnTo>
                  <a:lnTo>
                    <a:pt x="5299" y="7176"/>
                  </a:lnTo>
                  <a:lnTo>
                    <a:pt x="3957" y="7746"/>
                  </a:lnTo>
                  <a:lnTo>
                    <a:pt x="2750" y="8518"/>
                  </a:lnTo>
                  <a:lnTo>
                    <a:pt x="1744" y="9524"/>
                  </a:lnTo>
                  <a:lnTo>
                    <a:pt x="939" y="10731"/>
                  </a:lnTo>
                  <a:lnTo>
                    <a:pt x="369" y="12039"/>
                  </a:lnTo>
                  <a:lnTo>
                    <a:pt x="34" y="13481"/>
                  </a:lnTo>
                  <a:lnTo>
                    <a:pt x="0" y="14252"/>
                  </a:lnTo>
                  <a:lnTo>
                    <a:pt x="37893" y="14252"/>
                  </a:lnTo>
                  <a:lnTo>
                    <a:pt x="37658" y="13413"/>
                  </a:lnTo>
                  <a:lnTo>
                    <a:pt x="36753" y="11972"/>
                  </a:lnTo>
                  <a:lnTo>
                    <a:pt x="35445" y="10898"/>
                  </a:lnTo>
                  <a:lnTo>
                    <a:pt x="33835" y="10295"/>
                  </a:lnTo>
                  <a:lnTo>
                    <a:pt x="32930" y="10228"/>
                  </a:lnTo>
                  <a:lnTo>
                    <a:pt x="32293" y="10261"/>
                  </a:lnTo>
                  <a:lnTo>
                    <a:pt x="31689" y="10395"/>
                  </a:lnTo>
                  <a:lnTo>
                    <a:pt x="31622" y="9322"/>
                  </a:lnTo>
                  <a:lnTo>
                    <a:pt x="31086" y="7277"/>
                  </a:lnTo>
                  <a:lnTo>
                    <a:pt x="30214" y="5399"/>
                  </a:lnTo>
                  <a:lnTo>
                    <a:pt x="29040" y="3756"/>
                  </a:lnTo>
                  <a:lnTo>
                    <a:pt x="27565" y="2347"/>
                  </a:lnTo>
                  <a:lnTo>
                    <a:pt x="25821" y="1207"/>
                  </a:lnTo>
                  <a:lnTo>
                    <a:pt x="23910" y="436"/>
                  </a:lnTo>
                  <a:lnTo>
                    <a:pt x="21830" y="34"/>
                  </a:lnTo>
                  <a:lnTo>
                    <a:pt x="20724" y="0"/>
                  </a:lnTo>
                  <a:close/>
                </a:path>
              </a:pathLst>
            </a:custGeom>
            <a:solidFill>
              <a:srgbClr val="CFF1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15"/>
            <p:cNvGrpSpPr/>
            <p:nvPr/>
          </p:nvGrpSpPr>
          <p:grpSpPr>
            <a:xfrm>
              <a:off x="2284318" y="2537531"/>
              <a:ext cx="1437389" cy="1437408"/>
              <a:chOff x="2284318" y="2537531"/>
              <a:chExt cx="1437389" cy="1437408"/>
            </a:xfrm>
          </p:grpSpPr>
          <p:sp>
            <p:nvSpPr>
              <p:cNvPr id="77" name="Google Shape;77;p15"/>
              <p:cNvSpPr/>
              <p:nvPr/>
            </p:nvSpPr>
            <p:spPr>
              <a:xfrm>
                <a:off x="2866651" y="2537531"/>
                <a:ext cx="272721" cy="177359"/>
              </a:xfrm>
              <a:custGeom>
                <a:avLst/>
                <a:gdLst/>
                <a:ahLst/>
                <a:cxnLst/>
                <a:rect l="l" t="t" r="r" b="b"/>
                <a:pathLst>
                  <a:path w="10161" h="6608" extrusionOk="0">
                    <a:moveTo>
                      <a:pt x="2113" y="1"/>
                    </a:moveTo>
                    <a:lnTo>
                      <a:pt x="1744" y="35"/>
                    </a:lnTo>
                    <a:lnTo>
                      <a:pt x="1207" y="470"/>
                    </a:lnTo>
                    <a:lnTo>
                      <a:pt x="1107" y="839"/>
                    </a:lnTo>
                    <a:lnTo>
                      <a:pt x="0" y="6607"/>
                    </a:lnTo>
                    <a:lnTo>
                      <a:pt x="10161" y="6607"/>
                    </a:lnTo>
                    <a:lnTo>
                      <a:pt x="9054" y="839"/>
                    </a:lnTo>
                    <a:lnTo>
                      <a:pt x="8920" y="470"/>
                    </a:lnTo>
                    <a:lnTo>
                      <a:pt x="8384" y="35"/>
                    </a:lnTo>
                    <a:lnTo>
                      <a:pt x="80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2431028" y="2684241"/>
                <a:ext cx="285336" cy="285336"/>
              </a:xfrm>
              <a:custGeom>
                <a:avLst/>
                <a:gdLst/>
                <a:ahLst/>
                <a:cxnLst/>
                <a:rect l="l" t="t" r="r" b="b"/>
                <a:pathLst>
                  <a:path w="10631" h="10631" extrusionOk="0">
                    <a:moveTo>
                      <a:pt x="5433" y="1"/>
                    </a:moveTo>
                    <a:lnTo>
                      <a:pt x="4762" y="68"/>
                    </a:lnTo>
                    <a:lnTo>
                      <a:pt x="4460" y="269"/>
                    </a:lnTo>
                    <a:lnTo>
                      <a:pt x="2515" y="2248"/>
                    </a:lnTo>
                    <a:lnTo>
                      <a:pt x="2247" y="2516"/>
                    </a:lnTo>
                    <a:lnTo>
                      <a:pt x="268" y="4461"/>
                    </a:lnTo>
                    <a:lnTo>
                      <a:pt x="67" y="4763"/>
                    </a:lnTo>
                    <a:lnTo>
                      <a:pt x="0" y="5433"/>
                    </a:lnTo>
                    <a:lnTo>
                      <a:pt x="168" y="5769"/>
                    </a:lnTo>
                    <a:lnTo>
                      <a:pt x="3454" y="10631"/>
                    </a:lnTo>
                    <a:lnTo>
                      <a:pt x="6908" y="7177"/>
                    </a:lnTo>
                    <a:lnTo>
                      <a:pt x="7176" y="6909"/>
                    </a:lnTo>
                    <a:lnTo>
                      <a:pt x="10630" y="3455"/>
                    </a:lnTo>
                    <a:lnTo>
                      <a:pt x="5768" y="169"/>
                    </a:lnTo>
                    <a:lnTo>
                      <a:pt x="54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2284318" y="3119887"/>
                <a:ext cx="177332" cy="272721"/>
              </a:xfrm>
              <a:custGeom>
                <a:avLst/>
                <a:gdLst/>
                <a:ahLst/>
                <a:cxnLst/>
                <a:rect l="l" t="t" r="r" b="b"/>
                <a:pathLst>
                  <a:path w="6607" h="10161" extrusionOk="0">
                    <a:moveTo>
                      <a:pt x="6606" y="0"/>
                    </a:moveTo>
                    <a:lnTo>
                      <a:pt x="839" y="1107"/>
                    </a:lnTo>
                    <a:lnTo>
                      <a:pt x="470" y="1207"/>
                    </a:lnTo>
                    <a:lnTo>
                      <a:pt x="34" y="1744"/>
                    </a:lnTo>
                    <a:lnTo>
                      <a:pt x="0" y="2113"/>
                    </a:lnTo>
                    <a:lnTo>
                      <a:pt x="0" y="4896"/>
                    </a:lnTo>
                    <a:lnTo>
                      <a:pt x="0" y="5265"/>
                    </a:lnTo>
                    <a:lnTo>
                      <a:pt x="0" y="8015"/>
                    </a:lnTo>
                    <a:lnTo>
                      <a:pt x="34" y="8383"/>
                    </a:lnTo>
                    <a:lnTo>
                      <a:pt x="470" y="8920"/>
                    </a:lnTo>
                    <a:lnTo>
                      <a:pt x="839" y="9054"/>
                    </a:lnTo>
                    <a:lnTo>
                      <a:pt x="6606" y="10161"/>
                    </a:lnTo>
                    <a:lnTo>
                      <a:pt x="6606" y="5265"/>
                    </a:lnTo>
                    <a:lnTo>
                      <a:pt x="6606" y="4896"/>
                    </a:lnTo>
                    <a:lnTo>
                      <a:pt x="66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2431028" y="3542006"/>
                <a:ext cx="285336" cy="286222"/>
              </a:xfrm>
              <a:custGeom>
                <a:avLst/>
                <a:gdLst/>
                <a:ahLst/>
                <a:cxnLst/>
                <a:rect l="l" t="t" r="r" b="b"/>
                <a:pathLst>
                  <a:path w="10631" h="10664" extrusionOk="0">
                    <a:moveTo>
                      <a:pt x="3454" y="0"/>
                    </a:moveTo>
                    <a:lnTo>
                      <a:pt x="168" y="4863"/>
                    </a:lnTo>
                    <a:lnTo>
                      <a:pt x="0" y="5198"/>
                    </a:lnTo>
                    <a:lnTo>
                      <a:pt x="67" y="5902"/>
                    </a:lnTo>
                    <a:lnTo>
                      <a:pt x="268" y="6204"/>
                    </a:lnTo>
                    <a:lnTo>
                      <a:pt x="2247" y="8149"/>
                    </a:lnTo>
                    <a:lnTo>
                      <a:pt x="2515" y="8417"/>
                    </a:lnTo>
                    <a:lnTo>
                      <a:pt x="4460" y="10362"/>
                    </a:lnTo>
                    <a:lnTo>
                      <a:pt x="4762" y="10597"/>
                    </a:lnTo>
                    <a:lnTo>
                      <a:pt x="5433" y="10664"/>
                    </a:lnTo>
                    <a:lnTo>
                      <a:pt x="5768" y="10496"/>
                    </a:lnTo>
                    <a:lnTo>
                      <a:pt x="10630" y="7176"/>
                    </a:lnTo>
                    <a:lnTo>
                      <a:pt x="7176" y="3722"/>
                    </a:lnTo>
                    <a:lnTo>
                      <a:pt x="6908" y="3454"/>
                    </a:lnTo>
                    <a:lnTo>
                      <a:pt x="34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2866651" y="3796721"/>
                <a:ext cx="272721" cy="178218"/>
              </a:xfrm>
              <a:custGeom>
                <a:avLst/>
                <a:gdLst/>
                <a:ahLst/>
                <a:cxnLst/>
                <a:rect l="l" t="t" r="r" b="b"/>
                <a:pathLst>
                  <a:path w="10161" h="6640" extrusionOk="0">
                    <a:moveTo>
                      <a:pt x="0" y="0"/>
                    </a:moveTo>
                    <a:lnTo>
                      <a:pt x="1107" y="5801"/>
                    </a:lnTo>
                    <a:lnTo>
                      <a:pt x="1207" y="6137"/>
                    </a:lnTo>
                    <a:lnTo>
                      <a:pt x="1744" y="6573"/>
                    </a:lnTo>
                    <a:lnTo>
                      <a:pt x="2113" y="6640"/>
                    </a:lnTo>
                    <a:lnTo>
                      <a:pt x="8015" y="6640"/>
                    </a:lnTo>
                    <a:lnTo>
                      <a:pt x="8384" y="6573"/>
                    </a:lnTo>
                    <a:lnTo>
                      <a:pt x="8920" y="6137"/>
                    </a:lnTo>
                    <a:lnTo>
                      <a:pt x="9054" y="5801"/>
                    </a:lnTo>
                    <a:lnTo>
                      <a:pt x="101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3288772" y="3542006"/>
                <a:ext cx="286249" cy="286222"/>
              </a:xfrm>
              <a:custGeom>
                <a:avLst/>
                <a:gdLst/>
                <a:ahLst/>
                <a:cxnLst/>
                <a:rect l="l" t="t" r="r" b="b"/>
                <a:pathLst>
                  <a:path w="10665" h="10664" extrusionOk="0">
                    <a:moveTo>
                      <a:pt x="7177" y="0"/>
                    </a:moveTo>
                    <a:lnTo>
                      <a:pt x="3723" y="3454"/>
                    </a:lnTo>
                    <a:lnTo>
                      <a:pt x="3454" y="3722"/>
                    </a:lnTo>
                    <a:lnTo>
                      <a:pt x="0" y="7176"/>
                    </a:lnTo>
                    <a:lnTo>
                      <a:pt x="4863" y="10496"/>
                    </a:lnTo>
                    <a:lnTo>
                      <a:pt x="5198" y="10664"/>
                    </a:lnTo>
                    <a:lnTo>
                      <a:pt x="5902" y="10597"/>
                    </a:lnTo>
                    <a:lnTo>
                      <a:pt x="6171" y="10362"/>
                    </a:lnTo>
                    <a:lnTo>
                      <a:pt x="8149" y="8417"/>
                    </a:lnTo>
                    <a:lnTo>
                      <a:pt x="8417" y="8149"/>
                    </a:lnTo>
                    <a:lnTo>
                      <a:pt x="10362" y="6204"/>
                    </a:lnTo>
                    <a:lnTo>
                      <a:pt x="10597" y="5902"/>
                    </a:lnTo>
                    <a:lnTo>
                      <a:pt x="10664" y="5198"/>
                    </a:lnTo>
                    <a:lnTo>
                      <a:pt x="10496" y="4863"/>
                    </a:lnTo>
                    <a:lnTo>
                      <a:pt x="7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3543489" y="3119887"/>
                <a:ext cx="178218" cy="272721"/>
              </a:xfrm>
              <a:custGeom>
                <a:avLst/>
                <a:gdLst/>
                <a:ahLst/>
                <a:cxnLst/>
                <a:rect l="l" t="t" r="r" b="b"/>
                <a:pathLst>
                  <a:path w="6640" h="10161" extrusionOk="0">
                    <a:moveTo>
                      <a:pt x="0" y="0"/>
                    </a:moveTo>
                    <a:lnTo>
                      <a:pt x="0" y="4896"/>
                    </a:lnTo>
                    <a:lnTo>
                      <a:pt x="0" y="5265"/>
                    </a:lnTo>
                    <a:lnTo>
                      <a:pt x="0" y="10161"/>
                    </a:lnTo>
                    <a:lnTo>
                      <a:pt x="5802" y="9054"/>
                    </a:lnTo>
                    <a:lnTo>
                      <a:pt x="6137" y="8920"/>
                    </a:lnTo>
                    <a:lnTo>
                      <a:pt x="6573" y="8383"/>
                    </a:lnTo>
                    <a:lnTo>
                      <a:pt x="6640" y="8015"/>
                    </a:lnTo>
                    <a:lnTo>
                      <a:pt x="6640" y="5265"/>
                    </a:lnTo>
                    <a:lnTo>
                      <a:pt x="6640" y="4896"/>
                    </a:lnTo>
                    <a:lnTo>
                      <a:pt x="6640" y="2113"/>
                    </a:lnTo>
                    <a:lnTo>
                      <a:pt x="6573" y="1744"/>
                    </a:lnTo>
                    <a:lnTo>
                      <a:pt x="6137" y="1207"/>
                    </a:lnTo>
                    <a:lnTo>
                      <a:pt x="5802" y="1107"/>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3288772" y="2684241"/>
                <a:ext cx="286249" cy="285336"/>
              </a:xfrm>
              <a:custGeom>
                <a:avLst/>
                <a:gdLst/>
                <a:ahLst/>
                <a:cxnLst/>
                <a:rect l="l" t="t" r="r" b="b"/>
                <a:pathLst>
                  <a:path w="10665" h="10631" extrusionOk="0">
                    <a:moveTo>
                      <a:pt x="5198" y="1"/>
                    </a:moveTo>
                    <a:lnTo>
                      <a:pt x="4863" y="169"/>
                    </a:lnTo>
                    <a:lnTo>
                      <a:pt x="0" y="3455"/>
                    </a:lnTo>
                    <a:lnTo>
                      <a:pt x="3454" y="6909"/>
                    </a:lnTo>
                    <a:lnTo>
                      <a:pt x="3723" y="7177"/>
                    </a:lnTo>
                    <a:lnTo>
                      <a:pt x="7177" y="10631"/>
                    </a:lnTo>
                    <a:lnTo>
                      <a:pt x="10496" y="5769"/>
                    </a:lnTo>
                    <a:lnTo>
                      <a:pt x="10664" y="5433"/>
                    </a:lnTo>
                    <a:lnTo>
                      <a:pt x="10597" y="4763"/>
                    </a:lnTo>
                    <a:lnTo>
                      <a:pt x="10362" y="4461"/>
                    </a:lnTo>
                    <a:lnTo>
                      <a:pt x="8417" y="2516"/>
                    </a:lnTo>
                    <a:lnTo>
                      <a:pt x="8149" y="2248"/>
                    </a:lnTo>
                    <a:lnTo>
                      <a:pt x="6171" y="269"/>
                    </a:lnTo>
                    <a:lnTo>
                      <a:pt x="5902" y="68"/>
                    </a:lnTo>
                    <a:lnTo>
                      <a:pt x="51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392324" y="2645537"/>
                <a:ext cx="1221354" cy="1221381"/>
              </a:xfrm>
              <a:custGeom>
                <a:avLst/>
                <a:gdLst/>
                <a:ahLst/>
                <a:cxnLst/>
                <a:rect l="l" t="t" r="r" b="b"/>
                <a:pathLst>
                  <a:path w="45505" h="45506" extrusionOk="0">
                    <a:moveTo>
                      <a:pt x="22736" y="10296"/>
                    </a:moveTo>
                    <a:lnTo>
                      <a:pt x="24010" y="10329"/>
                    </a:lnTo>
                    <a:lnTo>
                      <a:pt x="26458" y="10832"/>
                    </a:lnTo>
                    <a:lnTo>
                      <a:pt x="28671" y="11771"/>
                    </a:lnTo>
                    <a:lnTo>
                      <a:pt x="30683" y="13113"/>
                    </a:lnTo>
                    <a:lnTo>
                      <a:pt x="32360" y="14823"/>
                    </a:lnTo>
                    <a:lnTo>
                      <a:pt x="33701" y="16801"/>
                    </a:lnTo>
                    <a:lnTo>
                      <a:pt x="34640" y="19048"/>
                    </a:lnTo>
                    <a:lnTo>
                      <a:pt x="35143" y="21462"/>
                    </a:lnTo>
                    <a:lnTo>
                      <a:pt x="35210" y="22737"/>
                    </a:lnTo>
                    <a:lnTo>
                      <a:pt x="35143" y="24011"/>
                    </a:lnTo>
                    <a:lnTo>
                      <a:pt x="34640" y="26459"/>
                    </a:lnTo>
                    <a:lnTo>
                      <a:pt x="33701" y="28672"/>
                    </a:lnTo>
                    <a:lnTo>
                      <a:pt x="32360" y="30684"/>
                    </a:lnTo>
                    <a:lnTo>
                      <a:pt x="30683" y="32361"/>
                    </a:lnTo>
                    <a:lnTo>
                      <a:pt x="28671" y="33702"/>
                    </a:lnTo>
                    <a:lnTo>
                      <a:pt x="26458" y="34641"/>
                    </a:lnTo>
                    <a:lnTo>
                      <a:pt x="24010" y="35144"/>
                    </a:lnTo>
                    <a:lnTo>
                      <a:pt x="22736" y="35211"/>
                    </a:lnTo>
                    <a:lnTo>
                      <a:pt x="21462" y="35144"/>
                    </a:lnTo>
                    <a:lnTo>
                      <a:pt x="19047" y="34641"/>
                    </a:lnTo>
                    <a:lnTo>
                      <a:pt x="16800" y="33702"/>
                    </a:lnTo>
                    <a:lnTo>
                      <a:pt x="14822" y="32361"/>
                    </a:lnTo>
                    <a:lnTo>
                      <a:pt x="13112" y="30684"/>
                    </a:lnTo>
                    <a:lnTo>
                      <a:pt x="11770" y="28672"/>
                    </a:lnTo>
                    <a:lnTo>
                      <a:pt x="10831" y="26459"/>
                    </a:lnTo>
                    <a:lnTo>
                      <a:pt x="10328" y="24011"/>
                    </a:lnTo>
                    <a:lnTo>
                      <a:pt x="10295" y="22737"/>
                    </a:lnTo>
                    <a:lnTo>
                      <a:pt x="10328" y="21462"/>
                    </a:lnTo>
                    <a:lnTo>
                      <a:pt x="10831" y="19048"/>
                    </a:lnTo>
                    <a:lnTo>
                      <a:pt x="11770" y="16801"/>
                    </a:lnTo>
                    <a:lnTo>
                      <a:pt x="13112" y="14823"/>
                    </a:lnTo>
                    <a:lnTo>
                      <a:pt x="14822" y="13113"/>
                    </a:lnTo>
                    <a:lnTo>
                      <a:pt x="16800" y="11771"/>
                    </a:lnTo>
                    <a:lnTo>
                      <a:pt x="19047" y="10832"/>
                    </a:lnTo>
                    <a:lnTo>
                      <a:pt x="21462" y="10329"/>
                    </a:lnTo>
                    <a:lnTo>
                      <a:pt x="22736" y="10296"/>
                    </a:lnTo>
                    <a:close/>
                    <a:moveTo>
                      <a:pt x="21562" y="1"/>
                    </a:moveTo>
                    <a:lnTo>
                      <a:pt x="19282" y="236"/>
                    </a:lnTo>
                    <a:lnTo>
                      <a:pt x="17069" y="705"/>
                    </a:lnTo>
                    <a:lnTo>
                      <a:pt x="14923" y="1376"/>
                    </a:lnTo>
                    <a:lnTo>
                      <a:pt x="12877" y="2248"/>
                    </a:lnTo>
                    <a:lnTo>
                      <a:pt x="10932" y="3287"/>
                    </a:lnTo>
                    <a:lnTo>
                      <a:pt x="9121" y="4494"/>
                    </a:lnTo>
                    <a:lnTo>
                      <a:pt x="7445" y="5903"/>
                    </a:lnTo>
                    <a:lnTo>
                      <a:pt x="5902" y="7445"/>
                    </a:lnTo>
                    <a:lnTo>
                      <a:pt x="4494" y="9122"/>
                    </a:lnTo>
                    <a:lnTo>
                      <a:pt x="3286" y="10933"/>
                    </a:lnTo>
                    <a:lnTo>
                      <a:pt x="2213" y="12878"/>
                    </a:lnTo>
                    <a:lnTo>
                      <a:pt x="1375" y="14923"/>
                    </a:lnTo>
                    <a:lnTo>
                      <a:pt x="704" y="17069"/>
                    </a:lnTo>
                    <a:lnTo>
                      <a:pt x="235" y="19283"/>
                    </a:lnTo>
                    <a:lnTo>
                      <a:pt x="0" y="21563"/>
                    </a:lnTo>
                    <a:lnTo>
                      <a:pt x="0" y="22737"/>
                    </a:lnTo>
                    <a:lnTo>
                      <a:pt x="0" y="23910"/>
                    </a:lnTo>
                    <a:lnTo>
                      <a:pt x="235" y="26224"/>
                    </a:lnTo>
                    <a:lnTo>
                      <a:pt x="704" y="28437"/>
                    </a:lnTo>
                    <a:lnTo>
                      <a:pt x="1375" y="30583"/>
                    </a:lnTo>
                    <a:lnTo>
                      <a:pt x="2213" y="32595"/>
                    </a:lnTo>
                    <a:lnTo>
                      <a:pt x="3286" y="34540"/>
                    </a:lnTo>
                    <a:lnTo>
                      <a:pt x="4494" y="36351"/>
                    </a:lnTo>
                    <a:lnTo>
                      <a:pt x="5902" y="38061"/>
                    </a:lnTo>
                    <a:lnTo>
                      <a:pt x="7445" y="39604"/>
                    </a:lnTo>
                    <a:lnTo>
                      <a:pt x="9121" y="40979"/>
                    </a:lnTo>
                    <a:lnTo>
                      <a:pt x="10932" y="42219"/>
                    </a:lnTo>
                    <a:lnTo>
                      <a:pt x="12877" y="43259"/>
                    </a:lnTo>
                    <a:lnTo>
                      <a:pt x="14923" y="44131"/>
                    </a:lnTo>
                    <a:lnTo>
                      <a:pt x="17069" y="44802"/>
                    </a:lnTo>
                    <a:lnTo>
                      <a:pt x="19282" y="45237"/>
                    </a:lnTo>
                    <a:lnTo>
                      <a:pt x="21562" y="45472"/>
                    </a:lnTo>
                    <a:lnTo>
                      <a:pt x="22736" y="45506"/>
                    </a:lnTo>
                    <a:lnTo>
                      <a:pt x="23909" y="45472"/>
                    </a:lnTo>
                    <a:lnTo>
                      <a:pt x="26223" y="45237"/>
                    </a:lnTo>
                    <a:lnTo>
                      <a:pt x="28436" y="44802"/>
                    </a:lnTo>
                    <a:lnTo>
                      <a:pt x="30583" y="44131"/>
                    </a:lnTo>
                    <a:lnTo>
                      <a:pt x="32595" y="43259"/>
                    </a:lnTo>
                    <a:lnTo>
                      <a:pt x="34540" y="42219"/>
                    </a:lnTo>
                    <a:lnTo>
                      <a:pt x="36350" y="40979"/>
                    </a:lnTo>
                    <a:lnTo>
                      <a:pt x="38027" y="39604"/>
                    </a:lnTo>
                    <a:lnTo>
                      <a:pt x="39603" y="38061"/>
                    </a:lnTo>
                    <a:lnTo>
                      <a:pt x="40978" y="36351"/>
                    </a:lnTo>
                    <a:lnTo>
                      <a:pt x="42219" y="34540"/>
                    </a:lnTo>
                    <a:lnTo>
                      <a:pt x="43258" y="32595"/>
                    </a:lnTo>
                    <a:lnTo>
                      <a:pt x="44130" y="30583"/>
                    </a:lnTo>
                    <a:lnTo>
                      <a:pt x="44767" y="28437"/>
                    </a:lnTo>
                    <a:lnTo>
                      <a:pt x="45237" y="26224"/>
                    </a:lnTo>
                    <a:lnTo>
                      <a:pt x="45471" y="23910"/>
                    </a:lnTo>
                    <a:lnTo>
                      <a:pt x="45505" y="22737"/>
                    </a:lnTo>
                    <a:lnTo>
                      <a:pt x="45471" y="21563"/>
                    </a:lnTo>
                    <a:lnTo>
                      <a:pt x="45237" y="19283"/>
                    </a:lnTo>
                    <a:lnTo>
                      <a:pt x="44767" y="17069"/>
                    </a:lnTo>
                    <a:lnTo>
                      <a:pt x="44130" y="14923"/>
                    </a:lnTo>
                    <a:lnTo>
                      <a:pt x="43258" y="12878"/>
                    </a:lnTo>
                    <a:lnTo>
                      <a:pt x="42219" y="10933"/>
                    </a:lnTo>
                    <a:lnTo>
                      <a:pt x="40978" y="9122"/>
                    </a:lnTo>
                    <a:lnTo>
                      <a:pt x="39603" y="7445"/>
                    </a:lnTo>
                    <a:lnTo>
                      <a:pt x="38027" y="5903"/>
                    </a:lnTo>
                    <a:lnTo>
                      <a:pt x="36350" y="4494"/>
                    </a:lnTo>
                    <a:lnTo>
                      <a:pt x="34540" y="3287"/>
                    </a:lnTo>
                    <a:lnTo>
                      <a:pt x="32595" y="2248"/>
                    </a:lnTo>
                    <a:lnTo>
                      <a:pt x="30583" y="1376"/>
                    </a:lnTo>
                    <a:lnTo>
                      <a:pt x="28436" y="705"/>
                    </a:lnTo>
                    <a:lnTo>
                      <a:pt x="26223" y="236"/>
                    </a:lnTo>
                    <a:lnTo>
                      <a:pt x="2390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 name="Google Shape;86;p15"/>
            <p:cNvSpPr/>
            <p:nvPr/>
          </p:nvSpPr>
          <p:spPr>
            <a:xfrm>
              <a:off x="2584932" y="2838170"/>
              <a:ext cx="835261" cy="835261"/>
            </a:xfrm>
            <a:custGeom>
              <a:avLst/>
              <a:gdLst/>
              <a:ahLst/>
              <a:cxnLst/>
              <a:rect l="l" t="t" r="r" b="b"/>
              <a:pathLst>
                <a:path w="31120" h="31120" extrusionOk="0">
                  <a:moveTo>
                    <a:pt x="15560" y="3119"/>
                  </a:moveTo>
                  <a:lnTo>
                    <a:pt x="16834" y="3152"/>
                  </a:lnTo>
                  <a:lnTo>
                    <a:pt x="19282" y="3655"/>
                  </a:lnTo>
                  <a:lnTo>
                    <a:pt x="21495" y="4594"/>
                  </a:lnTo>
                  <a:lnTo>
                    <a:pt x="23507" y="5936"/>
                  </a:lnTo>
                  <a:lnTo>
                    <a:pt x="25184" y="7646"/>
                  </a:lnTo>
                  <a:lnTo>
                    <a:pt x="26525" y="9624"/>
                  </a:lnTo>
                  <a:lnTo>
                    <a:pt x="27464" y="11871"/>
                  </a:lnTo>
                  <a:lnTo>
                    <a:pt x="27967" y="14285"/>
                  </a:lnTo>
                  <a:lnTo>
                    <a:pt x="28034" y="15560"/>
                  </a:lnTo>
                  <a:lnTo>
                    <a:pt x="27967" y="16834"/>
                  </a:lnTo>
                  <a:lnTo>
                    <a:pt x="27464" y="19282"/>
                  </a:lnTo>
                  <a:lnTo>
                    <a:pt x="26525" y="21495"/>
                  </a:lnTo>
                  <a:lnTo>
                    <a:pt x="25184" y="23507"/>
                  </a:lnTo>
                  <a:lnTo>
                    <a:pt x="23507" y="25184"/>
                  </a:lnTo>
                  <a:lnTo>
                    <a:pt x="21495" y="26525"/>
                  </a:lnTo>
                  <a:lnTo>
                    <a:pt x="19282" y="27464"/>
                  </a:lnTo>
                  <a:lnTo>
                    <a:pt x="16834" y="27967"/>
                  </a:lnTo>
                  <a:lnTo>
                    <a:pt x="15560" y="28034"/>
                  </a:lnTo>
                  <a:lnTo>
                    <a:pt x="14286" y="27967"/>
                  </a:lnTo>
                  <a:lnTo>
                    <a:pt x="11871" y="27464"/>
                  </a:lnTo>
                  <a:lnTo>
                    <a:pt x="9624" y="26525"/>
                  </a:lnTo>
                  <a:lnTo>
                    <a:pt x="7646" y="25184"/>
                  </a:lnTo>
                  <a:lnTo>
                    <a:pt x="5936" y="23507"/>
                  </a:lnTo>
                  <a:lnTo>
                    <a:pt x="4594" y="21495"/>
                  </a:lnTo>
                  <a:lnTo>
                    <a:pt x="3655" y="19282"/>
                  </a:lnTo>
                  <a:lnTo>
                    <a:pt x="3152" y="16834"/>
                  </a:lnTo>
                  <a:lnTo>
                    <a:pt x="3119" y="15560"/>
                  </a:lnTo>
                  <a:lnTo>
                    <a:pt x="3152" y="14285"/>
                  </a:lnTo>
                  <a:lnTo>
                    <a:pt x="3655" y="11871"/>
                  </a:lnTo>
                  <a:lnTo>
                    <a:pt x="4594" y="9624"/>
                  </a:lnTo>
                  <a:lnTo>
                    <a:pt x="5936" y="7646"/>
                  </a:lnTo>
                  <a:lnTo>
                    <a:pt x="7646" y="5936"/>
                  </a:lnTo>
                  <a:lnTo>
                    <a:pt x="9624" y="4594"/>
                  </a:lnTo>
                  <a:lnTo>
                    <a:pt x="11871" y="3655"/>
                  </a:lnTo>
                  <a:lnTo>
                    <a:pt x="14286" y="3152"/>
                  </a:lnTo>
                  <a:lnTo>
                    <a:pt x="15560" y="3119"/>
                  </a:lnTo>
                  <a:close/>
                  <a:moveTo>
                    <a:pt x="15560" y="0"/>
                  </a:moveTo>
                  <a:lnTo>
                    <a:pt x="14755" y="34"/>
                  </a:lnTo>
                  <a:lnTo>
                    <a:pt x="13212" y="168"/>
                  </a:lnTo>
                  <a:lnTo>
                    <a:pt x="10932" y="671"/>
                  </a:lnTo>
                  <a:lnTo>
                    <a:pt x="8149" y="1878"/>
                  </a:lnTo>
                  <a:lnTo>
                    <a:pt x="5667" y="3555"/>
                  </a:lnTo>
                  <a:lnTo>
                    <a:pt x="3555" y="5667"/>
                  </a:lnTo>
                  <a:lnTo>
                    <a:pt x="1878" y="8149"/>
                  </a:lnTo>
                  <a:lnTo>
                    <a:pt x="671" y="10932"/>
                  </a:lnTo>
                  <a:lnTo>
                    <a:pt x="168" y="13212"/>
                  </a:lnTo>
                  <a:lnTo>
                    <a:pt x="34" y="14755"/>
                  </a:lnTo>
                  <a:lnTo>
                    <a:pt x="0" y="15560"/>
                  </a:lnTo>
                  <a:lnTo>
                    <a:pt x="34" y="16364"/>
                  </a:lnTo>
                  <a:lnTo>
                    <a:pt x="168" y="17940"/>
                  </a:lnTo>
                  <a:lnTo>
                    <a:pt x="671" y="20187"/>
                  </a:lnTo>
                  <a:lnTo>
                    <a:pt x="1878" y="23004"/>
                  </a:lnTo>
                  <a:lnTo>
                    <a:pt x="3555" y="25485"/>
                  </a:lnTo>
                  <a:lnTo>
                    <a:pt x="5667" y="27598"/>
                  </a:lnTo>
                  <a:lnTo>
                    <a:pt x="8149" y="29275"/>
                  </a:lnTo>
                  <a:lnTo>
                    <a:pt x="10932" y="30448"/>
                  </a:lnTo>
                  <a:lnTo>
                    <a:pt x="13212" y="30951"/>
                  </a:lnTo>
                  <a:lnTo>
                    <a:pt x="14755" y="31119"/>
                  </a:lnTo>
                  <a:lnTo>
                    <a:pt x="16365" y="31119"/>
                  </a:lnTo>
                  <a:lnTo>
                    <a:pt x="17941" y="30951"/>
                  </a:lnTo>
                  <a:lnTo>
                    <a:pt x="20187" y="30448"/>
                  </a:lnTo>
                  <a:lnTo>
                    <a:pt x="23004" y="29275"/>
                  </a:lnTo>
                  <a:lnTo>
                    <a:pt x="25486" y="27598"/>
                  </a:lnTo>
                  <a:lnTo>
                    <a:pt x="27598" y="25485"/>
                  </a:lnTo>
                  <a:lnTo>
                    <a:pt x="29275" y="23004"/>
                  </a:lnTo>
                  <a:lnTo>
                    <a:pt x="30449" y="20187"/>
                  </a:lnTo>
                  <a:lnTo>
                    <a:pt x="30952" y="17940"/>
                  </a:lnTo>
                  <a:lnTo>
                    <a:pt x="31119" y="16364"/>
                  </a:lnTo>
                  <a:lnTo>
                    <a:pt x="31119" y="15560"/>
                  </a:lnTo>
                  <a:lnTo>
                    <a:pt x="31119" y="14755"/>
                  </a:lnTo>
                  <a:lnTo>
                    <a:pt x="30952" y="13212"/>
                  </a:lnTo>
                  <a:lnTo>
                    <a:pt x="30449" y="10932"/>
                  </a:lnTo>
                  <a:lnTo>
                    <a:pt x="29275" y="8149"/>
                  </a:lnTo>
                  <a:lnTo>
                    <a:pt x="27598" y="5667"/>
                  </a:lnTo>
                  <a:lnTo>
                    <a:pt x="25486" y="3555"/>
                  </a:lnTo>
                  <a:lnTo>
                    <a:pt x="23004" y="1878"/>
                  </a:lnTo>
                  <a:lnTo>
                    <a:pt x="20187" y="671"/>
                  </a:lnTo>
                  <a:lnTo>
                    <a:pt x="17941" y="168"/>
                  </a:lnTo>
                  <a:lnTo>
                    <a:pt x="16365" y="34"/>
                  </a:lnTo>
                  <a:lnTo>
                    <a:pt x="155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87;p15"/>
            <p:cNvGrpSpPr/>
            <p:nvPr/>
          </p:nvGrpSpPr>
          <p:grpSpPr>
            <a:xfrm>
              <a:off x="1369860" y="3316090"/>
              <a:ext cx="1144881" cy="1144875"/>
              <a:chOff x="1369860" y="3316090"/>
              <a:chExt cx="1144881" cy="1144875"/>
            </a:xfrm>
          </p:grpSpPr>
          <p:sp>
            <p:nvSpPr>
              <p:cNvPr id="88" name="Google Shape;88;p15"/>
              <p:cNvSpPr/>
              <p:nvPr/>
            </p:nvSpPr>
            <p:spPr>
              <a:xfrm>
                <a:off x="1833369" y="3316090"/>
                <a:ext cx="216948" cy="141339"/>
              </a:xfrm>
              <a:custGeom>
                <a:avLst/>
                <a:gdLst/>
                <a:ahLst/>
                <a:cxnLst/>
                <a:rect l="l" t="t" r="r" b="b"/>
                <a:pathLst>
                  <a:path w="8083" h="5266" extrusionOk="0">
                    <a:moveTo>
                      <a:pt x="1711" y="0"/>
                    </a:moveTo>
                    <a:lnTo>
                      <a:pt x="1409" y="34"/>
                    </a:lnTo>
                    <a:lnTo>
                      <a:pt x="973" y="403"/>
                    </a:lnTo>
                    <a:lnTo>
                      <a:pt x="906" y="671"/>
                    </a:lnTo>
                    <a:lnTo>
                      <a:pt x="1" y="5265"/>
                    </a:lnTo>
                    <a:lnTo>
                      <a:pt x="8083" y="5265"/>
                    </a:lnTo>
                    <a:lnTo>
                      <a:pt x="7211" y="671"/>
                    </a:lnTo>
                    <a:lnTo>
                      <a:pt x="7144" y="403"/>
                    </a:lnTo>
                    <a:lnTo>
                      <a:pt x="6708" y="34"/>
                    </a:lnTo>
                    <a:lnTo>
                      <a:pt x="64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1486858" y="3433088"/>
                <a:ext cx="227737" cy="226852"/>
              </a:xfrm>
              <a:custGeom>
                <a:avLst/>
                <a:gdLst/>
                <a:ahLst/>
                <a:cxnLst/>
                <a:rect l="l" t="t" r="r" b="b"/>
                <a:pathLst>
                  <a:path w="8485" h="8452" extrusionOk="0">
                    <a:moveTo>
                      <a:pt x="4326" y="1"/>
                    </a:moveTo>
                    <a:lnTo>
                      <a:pt x="3790" y="34"/>
                    </a:lnTo>
                    <a:lnTo>
                      <a:pt x="3555" y="202"/>
                    </a:lnTo>
                    <a:lnTo>
                      <a:pt x="1979" y="1778"/>
                    </a:lnTo>
                    <a:lnTo>
                      <a:pt x="1778" y="1979"/>
                    </a:lnTo>
                    <a:lnTo>
                      <a:pt x="235" y="3555"/>
                    </a:lnTo>
                    <a:lnTo>
                      <a:pt x="34" y="3790"/>
                    </a:lnTo>
                    <a:lnTo>
                      <a:pt x="1" y="4326"/>
                    </a:lnTo>
                    <a:lnTo>
                      <a:pt x="135" y="4595"/>
                    </a:lnTo>
                    <a:lnTo>
                      <a:pt x="2750" y="8451"/>
                    </a:lnTo>
                    <a:lnTo>
                      <a:pt x="5500" y="5701"/>
                    </a:lnTo>
                    <a:lnTo>
                      <a:pt x="5701" y="5500"/>
                    </a:lnTo>
                    <a:lnTo>
                      <a:pt x="8485" y="2750"/>
                    </a:lnTo>
                    <a:lnTo>
                      <a:pt x="4595" y="135"/>
                    </a:lnTo>
                    <a:lnTo>
                      <a:pt x="43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1369860" y="3779624"/>
                <a:ext cx="141339" cy="216921"/>
              </a:xfrm>
              <a:custGeom>
                <a:avLst/>
                <a:gdLst/>
                <a:ahLst/>
                <a:cxnLst/>
                <a:rect l="l" t="t" r="r" b="b"/>
                <a:pathLst>
                  <a:path w="5266" h="8082" extrusionOk="0">
                    <a:moveTo>
                      <a:pt x="5265" y="0"/>
                    </a:moveTo>
                    <a:lnTo>
                      <a:pt x="671" y="872"/>
                    </a:lnTo>
                    <a:lnTo>
                      <a:pt x="403" y="972"/>
                    </a:lnTo>
                    <a:lnTo>
                      <a:pt x="34" y="1408"/>
                    </a:lnTo>
                    <a:lnTo>
                      <a:pt x="0" y="1710"/>
                    </a:lnTo>
                    <a:lnTo>
                      <a:pt x="0" y="3890"/>
                    </a:lnTo>
                    <a:lnTo>
                      <a:pt x="0" y="4192"/>
                    </a:lnTo>
                    <a:lnTo>
                      <a:pt x="0" y="6405"/>
                    </a:lnTo>
                    <a:lnTo>
                      <a:pt x="34" y="6707"/>
                    </a:lnTo>
                    <a:lnTo>
                      <a:pt x="403" y="7109"/>
                    </a:lnTo>
                    <a:lnTo>
                      <a:pt x="671" y="7210"/>
                    </a:lnTo>
                    <a:lnTo>
                      <a:pt x="5265" y="8082"/>
                    </a:lnTo>
                    <a:lnTo>
                      <a:pt x="5265" y="4192"/>
                    </a:lnTo>
                    <a:lnTo>
                      <a:pt x="5265" y="3890"/>
                    </a:lnTo>
                    <a:lnTo>
                      <a:pt x="52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1486858" y="4116230"/>
                <a:ext cx="227737" cy="227737"/>
              </a:xfrm>
              <a:custGeom>
                <a:avLst/>
                <a:gdLst/>
                <a:ahLst/>
                <a:cxnLst/>
                <a:rect l="l" t="t" r="r" b="b"/>
                <a:pathLst>
                  <a:path w="8485" h="8485" extrusionOk="0">
                    <a:moveTo>
                      <a:pt x="2750" y="0"/>
                    </a:moveTo>
                    <a:lnTo>
                      <a:pt x="135" y="3890"/>
                    </a:lnTo>
                    <a:lnTo>
                      <a:pt x="1" y="4125"/>
                    </a:lnTo>
                    <a:lnTo>
                      <a:pt x="34" y="4695"/>
                    </a:lnTo>
                    <a:lnTo>
                      <a:pt x="235" y="4930"/>
                    </a:lnTo>
                    <a:lnTo>
                      <a:pt x="1778" y="6472"/>
                    </a:lnTo>
                    <a:lnTo>
                      <a:pt x="1979" y="6707"/>
                    </a:lnTo>
                    <a:lnTo>
                      <a:pt x="3555" y="8250"/>
                    </a:lnTo>
                    <a:lnTo>
                      <a:pt x="3790" y="8417"/>
                    </a:lnTo>
                    <a:lnTo>
                      <a:pt x="4326" y="8484"/>
                    </a:lnTo>
                    <a:lnTo>
                      <a:pt x="4595" y="8350"/>
                    </a:lnTo>
                    <a:lnTo>
                      <a:pt x="8485" y="5735"/>
                    </a:lnTo>
                    <a:lnTo>
                      <a:pt x="5701" y="2951"/>
                    </a:lnTo>
                    <a:lnTo>
                      <a:pt x="5500" y="2750"/>
                    </a:lnTo>
                    <a:lnTo>
                      <a:pt x="27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1833369" y="4319653"/>
                <a:ext cx="216948" cy="141313"/>
              </a:xfrm>
              <a:custGeom>
                <a:avLst/>
                <a:gdLst/>
                <a:ahLst/>
                <a:cxnLst/>
                <a:rect l="l" t="t" r="r" b="b"/>
                <a:pathLst>
                  <a:path w="8083" h="5265" extrusionOk="0">
                    <a:moveTo>
                      <a:pt x="1" y="0"/>
                    </a:moveTo>
                    <a:lnTo>
                      <a:pt x="906" y="4594"/>
                    </a:lnTo>
                    <a:lnTo>
                      <a:pt x="973" y="4862"/>
                    </a:lnTo>
                    <a:lnTo>
                      <a:pt x="1409" y="5231"/>
                    </a:lnTo>
                    <a:lnTo>
                      <a:pt x="1711" y="5265"/>
                    </a:lnTo>
                    <a:lnTo>
                      <a:pt x="6406" y="5265"/>
                    </a:lnTo>
                    <a:lnTo>
                      <a:pt x="6708" y="5231"/>
                    </a:lnTo>
                    <a:lnTo>
                      <a:pt x="7144" y="4862"/>
                    </a:lnTo>
                    <a:lnTo>
                      <a:pt x="7211" y="4594"/>
                    </a:lnTo>
                    <a:lnTo>
                      <a:pt x="80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2170004" y="4116230"/>
                <a:ext cx="227737" cy="227737"/>
              </a:xfrm>
              <a:custGeom>
                <a:avLst/>
                <a:gdLst/>
                <a:ahLst/>
                <a:cxnLst/>
                <a:rect l="l" t="t" r="r" b="b"/>
                <a:pathLst>
                  <a:path w="8485" h="8485" extrusionOk="0">
                    <a:moveTo>
                      <a:pt x="5735" y="0"/>
                    </a:moveTo>
                    <a:lnTo>
                      <a:pt x="2985" y="2750"/>
                    </a:lnTo>
                    <a:lnTo>
                      <a:pt x="2750" y="2951"/>
                    </a:lnTo>
                    <a:lnTo>
                      <a:pt x="0" y="5735"/>
                    </a:lnTo>
                    <a:lnTo>
                      <a:pt x="3890" y="8350"/>
                    </a:lnTo>
                    <a:lnTo>
                      <a:pt x="4125" y="8484"/>
                    </a:lnTo>
                    <a:lnTo>
                      <a:pt x="4695" y="8417"/>
                    </a:lnTo>
                    <a:lnTo>
                      <a:pt x="4930" y="8250"/>
                    </a:lnTo>
                    <a:lnTo>
                      <a:pt x="6472" y="6707"/>
                    </a:lnTo>
                    <a:lnTo>
                      <a:pt x="6707" y="6472"/>
                    </a:lnTo>
                    <a:lnTo>
                      <a:pt x="8250" y="4930"/>
                    </a:lnTo>
                    <a:lnTo>
                      <a:pt x="8451" y="4695"/>
                    </a:lnTo>
                    <a:lnTo>
                      <a:pt x="8484" y="4125"/>
                    </a:lnTo>
                    <a:lnTo>
                      <a:pt x="8350" y="3890"/>
                    </a:lnTo>
                    <a:lnTo>
                      <a:pt x="57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2373402" y="3779624"/>
                <a:ext cx="141339" cy="216921"/>
              </a:xfrm>
              <a:custGeom>
                <a:avLst/>
                <a:gdLst/>
                <a:ahLst/>
                <a:cxnLst/>
                <a:rect l="l" t="t" r="r" b="b"/>
                <a:pathLst>
                  <a:path w="5266" h="8082" extrusionOk="0">
                    <a:moveTo>
                      <a:pt x="1" y="0"/>
                    </a:moveTo>
                    <a:lnTo>
                      <a:pt x="1" y="3890"/>
                    </a:lnTo>
                    <a:lnTo>
                      <a:pt x="1" y="4192"/>
                    </a:lnTo>
                    <a:lnTo>
                      <a:pt x="1" y="8082"/>
                    </a:lnTo>
                    <a:lnTo>
                      <a:pt x="4595" y="7210"/>
                    </a:lnTo>
                    <a:lnTo>
                      <a:pt x="4863" y="7109"/>
                    </a:lnTo>
                    <a:lnTo>
                      <a:pt x="5232" y="6707"/>
                    </a:lnTo>
                    <a:lnTo>
                      <a:pt x="5266" y="6405"/>
                    </a:lnTo>
                    <a:lnTo>
                      <a:pt x="5266" y="4192"/>
                    </a:lnTo>
                    <a:lnTo>
                      <a:pt x="5266" y="3890"/>
                    </a:lnTo>
                    <a:lnTo>
                      <a:pt x="5266" y="1710"/>
                    </a:lnTo>
                    <a:lnTo>
                      <a:pt x="5232" y="1408"/>
                    </a:lnTo>
                    <a:lnTo>
                      <a:pt x="4863" y="972"/>
                    </a:lnTo>
                    <a:lnTo>
                      <a:pt x="4595" y="872"/>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2170004" y="3433088"/>
                <a:ext cx="227737" cy="226852"/>
              </a:xfrm>
              <a:custGeom>
                <a:avLst/>
                <a:gdLst/>
                <a:ahLst/>
                <a:cxnLst/>
                <a:rect l="l" t="t" r="r" b="b"/>
                <a:pathLst>
                  <a:path w="8485" h="8452" extrusionOk="0">
                    <a:moveTo>
                      <a:pt x="4125" y="1"/>
                    </a:moveTo>
                    <a:lnTo>
                      <a:pt x="3890" y="135"/>
                    </a:lnTo>
                    <a:lnTo>
                      <a:pt x="0" y="2750"/>
                    </a:lnTo>
                    <a:lnTo>
                      <a:pt x="2750" y="5500"/>
                    </a:lnTo>
                    <a:lnTo>
                      <a:pt x="2985" y="5701"/>
                    </a:lnTo>
                    <a:lnTo>
                      <a:pt x="5735" y="8451"/>
                    </a:lnTo>
                    <a:lnTo>
                      <a:pt x="8350" y="4595"/>
                    </a:lnTo>
                    <a:lnTo>
                      <a:pt x="8484" y="4326"/>
                    </a:lnTo>
                    <a:lnTo>
                      <a:pt x="8451" y="3790"/>
                    </a:lnTo>
                    <a:lnTo>
                      <a:pt x="8250" y="3555"/>
                    </a:lnTo>
                    <a:lnTo>
                      <a:pt x="6707" y="1979"/>
                    </a:lnTo>
                    <a:lnTo>
                      <a:pt x="6472" y="1778"/>
                    </a:lnTo>
                    <a:lnTo>
                      <a:pt x="4930" y="202"/>
                    </a:lnTo>
                    <a:lnTo>
                      <a:pt x="4695" y="34"/>
                    </a:lnTo>
                    <a:lnTo>
                      <a:pt x="41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1456260" y="3401604"/>
                <a:ext cx="972064" cy="972950"/>
              </a:xfrm>
              <a:custGeom>
                <a:avLst/>
                <a:gdLst/>
                <a:ahLst/>
                <a:cxnLst/>
                <a:rect l="l" t="t" r="r" b="b"/>
                <a:pathLst>
                  <a:path w="36217" h="36250" extrusionOk="0">
                    <a:moveTo>
                      <a:pt x="18108" y="8216"/>
                    </a:moveTo>
                    <a:lnTo>
                      <a:pt x="19114" y="8249"/>
                    </a:lnTo>
                    <a:lnTo>
                      <a:pt x="21059" y="8652"/>
                    </a:lnTo>
                    <a:lnTo>
                      <a:pt x="22837" y="9389"/>
                    </a:lnTo>
                    <a:lnTo>
                      <a:pt x="24413" y="10462"/>
                    </a:lnTo>
                    <a:lnTo>
                      <a:pt x="25754" y="11804"/>
                    </a:lnTo>
                    <a:lnTo>
                      <a:pt x="26827" y="13413"/>
                    </a:lnTo>
                    <a:lnTo>
                      <a:pt x="27598" y="15191"/>
                    </a:lnTo>
                    <a:lnTo>
                      <a:pt x="28001" y="17102"/>
                    </a:lnTo>
                    <a:lnTo>
                      <a:pt x="28034" y="18142"/>
                    </a:lnTo>
                    <a:lnTo>
                      <a:pt x="28001" y="19148"/>
                    </a:lnTo>
                    <a:lnTo>
                      <a:pt x="27598" y="21092"/>
                    </a:lnTo>
                    <a:lnTo>
                      <a:pt x="26827" y="22870"/>
                    </a:lnTo>
                    <a:lnTo>
                      <a:pt x="25754" y="24446"/>
                    </a:lnTo>
                    <a:lnTo>
                      <a:pt x="24413" y="25787"/>
                    </a:lnTo>
                    <a:lnTo>
                      <a:pt x="22837" y="26860"/>
                    </a:lnTo>
                    <a:lnTo>
                      <a:pt x="21059" y="27631"/>
                    </a:lnTo>
                    <a:lnTo>
                      <a:pt x="19114" y="28034"/>
                    </a:lnTo>
                    <a:lnTo>
                      <a:pt x="18108" y="28067"/>
                    </a:lnTo>
                    <a:lnTo>
                      <a:pt x="17069" y="28034"/>
                    </a:lnTo>
                    <a:lnTo>
                      <a:pt x="15158" y="27631"/>
                    </a:lnTo>
                    <a:lnTo>
                      <a:pt x="13380" y="26860"/>
                    </a:lnTo>
                    <a:lnTo>
                      <a:pt x="11804" y="25787"/>
                    </a:lnTo>
                    <a:lnTo>
                      <a:pt x="10429" y="24446"/>
                    </a:lnTo>
                    <a:lnTo>
                      <a:pt x="9356" y="22870"/>
                    </a:lnTo>
                    <a:lnTo>
                      <a:pt x="8619" y="21092"/>
                    </a:lnTo>
                    <a:lnTo>
                      <a:pt x="8216" y="19148"/>
                    </a:lnTo>
                    <a:lnTo>
                      <a:pt x="8183" y="18142"/>
                    </a:lnTo>
                    <a:lnTo>
                      <a:pt x="8216" y="17102"/>
                    </a:lnTo>
                    <a:lnTo>
                      <a:pt x="8619" y="15191"/>
                    </a:lnTo>
                    <a:lnTo>
                      <a:pt x="9356" y="13413"/>
                    </a:lnTo>
                    <a:lnTo>
                      <a:pt x="10429" y="11804"/>
                    </a:lnTo>
                    <a:lnTo>
                      <a:pt x="11804" y="10462"/>
                    </a:lnTo>
                    <a:lnTo>
                      <a:pt x="13380" y="9389"/>
                    </a:lnTo>
                    <a:lnTo>
                      <a:pt x="15158" y="8652"/>
                    </a:lnTo>
                    <a:lnTo>
                      <a:pt x="17069" y="8249"/>
                    </a:lnTo>
                    <a:lnTo>
                      <a:pt x="18108" y="8216"/>
                    </a:lnTo>
                    <a:close/>
                    <a:moveTo>
                      <a:pt x="18108" y="0"/>
                    </a:moveTo>
                    <a:lnTo>
                      <a:pt x="17170" y="34"/>
                    </a:lnTo>
                    <a:lnTo>
                      <a:pt x="15325" y="201"/>
                    </a:lnTo>
                    <a:lnTo>
                      <a:pt x="13581" y="570"/>
                    </a:lnTo>
                    <a:lnTo>
                      <a:pt x="11871" y="1107"/>
                    </a:lnTo>
                    <a:lnTo>
                      <a:pt x="10262" y="1811"/>
                    </a:lnTo>
                    <a:lnTo>
                      <a:pt x="8719" y="2649"/>
                    </a:lnTo>
                    <a:lnTo>
                      <a:pt x="7244" y="3622"/>
                    </a:lnTo>
                    <a:lnTo>
                      <a:pt x="5902" y="4728"/>
                    </a:lnTo>
                    <a:lnTo>
                      <a:pt x="4695" y="5935"/>
                    </a:lnTo>
                    <a:lnTo>
                      <a:pt x="3589" y="7277"/>
                    </a:lnTo>
                    <a:lnTo>
                      <a:pt x="2616" y="8719"/>
                    </a:lnTo>
                    <a:lnTo>
                      <a:pt x="1778" y="10261"/>
                    </a:lnTo>
                    <a:lnTo>
                      <a:pt x="1074" y="11904"/>
                    </a:lnTo>
                    <a:lnTo>
                      <a:pt x="537" y="13615"/>
                    </a:lnTo>
                    <a:lnTo>
                      <a:pt x="202" y="15358"/>
                    </a:lnTo>
                    <a:lnTo>
                      <a:pt x="0" y="17203"/>
                    </a:lnTo>
                    <a:lnTo>
                      <a:pt x="0" y="18142"/>
                    </a:lnTo>
                    <a:lnTo>
                      <a:pt x="0" y="19080"/>
                    </a:lnTo>
                    <a:lnTo>
                      <a:pt x="202" y="20891"/>
                    </a:lnTo>
                    <a:lnTo>
                      <a:pt x="537" y="22669"/>
                    </a:lnTo>
                    <a:lnTo>
                      <a:pt x="1074" y="24379"/>
                    </a:lnTo>
                    <a:lnTo>
                      <a:pt x="1778" y="25988"/>
                    </a:lnTo>
                    <a:lnTo>
                      <a:pt x="2616" y="27531"/>
                    </a:lnTo>
                    <a:lnTo>
                      <a:pt x="3589" y="28973"/>
                    </a:lnTo>
                    <a:lnTo>
                      <a:pt x="4695" y="30314"/>
                    </a:lnTo>
                    <a:lnTo>
                      <a:pt x="5902" y="31555"/>
                    </a:lnTo>
                    <a:lnTo>
                      <a:pt x="7244" y="32661"/>
                    </a:lnTo>
                    <a:lnTo>
                      <a:pt x="8719" y="33634"/>
                    </a:lnTo>
                    <a:lnTo>
                      <a:pt x="10262" y="34472"/>
                    </a:lnTo>
                    <a:lnTo>
                      <a:pt x="11871" y="35143"/>
                    </a:lnTo>
                    <a:lnTo>
                      <a:pt x="13581" y="35680"/>
                    </a:lnTo>
                    <a:lnTo>
                      <a:pt x="15325" y="36048"/>
                    </a:lnTo>
                    <a:lnTo>
                      <a:pt x="17170" y="36250"/>
                    </a:lnTo>
                    <a:lnTo>
                      <a:pt x="19047" y="36250"/>
                    </a:lnTo>
                    <a:lnTo>
                      <a:pt x="20858" y="36048"/>
                    </a:lnTo>
                    <a:lnTo>
                      <a:pt x="22636" y="35680"/>
                    </a:lnTo>
                    <a:lnTo>
                      <a:pt x="24346" y="35143"/>
                    </a:lnTo>
                    <a:lnTo>
                      <a:pt x="25955" y="34472"/>
                    </a:lnTo>
                    <a:lnTo>
                      <a:pt x="27498" y="33634"/>
                    </a:lnTo>
                    <a:lnTo>
                      <a:pt x="28940" y="32661"/>
                    </a:lnTo>
                    <a:lnTo>
                      <a:pt x="30281" y="31555"/>
                    </a:lnTo>
                    <a:lnTo>
                      <a:pt x="31522" y="30314"/>
                    </a:lnTo>
                    <a:lnTo>
                      <a:pt x="32628" y="28973"/>
                    </a:lnTo>
                    <a:lnTo>
                      <a:pt x="33601" y="27531"/>
                    </a:lnTo>
                    <a:lnTo>
                      <a:pt x="34439" y="25988"/>
                    </a:lnTo>
                    <a:lnTo>
                      <a:pt x="35143" y="24379"/>
                    </a:lnTo>
                    <a:lnTo>
                      <a:pt x="35646" y="22669"/>
                    </a:lnTo>
                    <a:lnTo>
                      <a:pt x="36015" y="20891"/>
                    </a:lnTo>
                    <a:lnTo>
                      <a:pt x="36217" y="19080"/>
                    </a:lnTo>
                    <a:lnTo>
                      <a:pt x="36217" y="18142"/>
                    </a:lnTo>
                    <a:lnTo>
                      <a:pt x="36217" y="17203"/>
                    </a:lnTo>
                    <a:lnTo>
                      <a:pt x="36015" y="15358"/>
                    </a:lnTo>
                    <a:lnTo>
                      <a:pt x="35646" y="13615"/>
                    </a:lnTo>
                    <a:lnTo>
                      <a:pt x="35143" y="11904"/>
                    </a:lnTo>
                    <a:lnTo>
                      <a:pt x="34439" y="10261"/>
                    </a:lnTo>
                    <a:lnTo>
                      <a:pt x="33601" y="8719"/>
                    </a:lnTo>
                    <a:lnTo>
                      <a:pt x="32628" y="7277"/>
                    </a:lnTo>
                    <a:lnTo>
                      <a:pt x="31522" y="5935"/>
                    </a:lnTo>
                    <a:lnTo>
                      <a:pt x="30281" y="4728"/>
                    </a:lnTo>
                    <a:lnTo>
                      <a:pt x="28940" y="3622"/>
                    </a:lnTo>
                    <a:lnTo>
                      <a:pt x="27498" y="2649"/>
                    </a:lnTo>
                    <a:lnTo>
                      <a:pt x="25955" y="1811"/>
                    </a:lnTo>
                    <a:lnTo>
                      <a:pt x="24346" y="1107"/>
                    </a:lnTo>
                    <a:lnTo>
                      <a:pt x="22636" y="570"/>
                    </a:lnTo>
                    <a:lnTo>
                      <a:pt x="20858" y="201"/>
                    </a:lnTo>
                    <a:lnTo>
                      <a:pt x="19047" y="34"/>
                    </a:lnTo>
                    <a:lnTo>
                      <a:pt x="181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15"/>
            <p:cNvSpPr/>
            <p:nvPr/>
          </p:nvSpPr>
          <p:spPr>
            <a:xfrm>
              <a:off x="1609278" y="3555507"/>
              <a:ext cx="665149" cy="665149"/>
            </a:xfrm>
            <a:custGeom>
              <a:avLst/>
              <a:gdLst/>
              <a:ahLst/>
              <a:cxnLst/>
              <a:rect l="l" t="t" r="r" b="b"/>
              <a:pathLst>
                <a:path w="24782" h="24782" extrusionOk="0">
                  <a:moveTo>
                    <a:pt x="12407" y="2482"/>
                  </a:moveTo>
                  <a:lnTo>
                    <a:pt x="13413" y="2515"/>
                  </a:lnTo>
                  <a:lnTo>
                    <a:pt x="15358" y="2918"/>
                  </a:lnTo>
                  <a:lnTo>
                    <a:pt x="17136" y="3655"/>
                  </a:lnTo>
                  <a:lnTo>
                    <a:pt x="18712" y="4728"/>
                  </a:lnTo>
                  <a:lnTo>
                    <a:pt x="20053" y="6070"/>
                  </a:lnTo>
                  <a:lnTo>
                    <a:pt x="21126" y="7679"/>
                  </a:lnTo>
                  <a:lnTo>
                    <a:pt x="21897" y="9457"/>
                  </a:lnTo>
                  <a:lnTo>
                    <a:pt x="22300" y="11368"/>
                  </a:lnTo>
                  <a:lnTo>
                    <a:pt x="22333" y="12408"/>
                  </a:lnTo>
                  <a:lnTo>
                    <a:pt x="22300" y="13414"/>
                  </a:lnTo>
                  <a:lnTo>
                    <a:pt x="21897" y="15358"/>
                  </a:lnTo>
                  <a:lnTo>
                    <a:pt x="21126" y="17136"/>
                  </a:lnTo>
                  <a:lnTo>
                    <a:pt x="20053" y="18712"/>
                  </a:lnTo>
                  <a:lnTo>
                    <a:pt x="18712" y="20053"/>
                  </a:lnTo>
                  <a:lnTo>
                    <a:pt x="17136" y="21126"/>
                  </a:lnTo>
                  <a:lnTo>
                    <a:pt x="15358" y="21897"/>
                  </a:lnTo>
                  <a:lnTo>
                    <a:pt x="13413" y="22300"/>
                  </a:lnTo>
                  <a:lnTo>
                    <a:pt x="12407" y="22333"/>
                  </a:lnTo>
                  <a:lnTo>
                    <a:pt x="11368" y="22300"/>
                  </a:lnTo>
                  <a:lnTo>
                    <a:pt x="9457" y="21897"/>
                  </a:lnTo>
                  <a:lnTo>
                    <a:pt x="7679" y="21126"/>
                  </a:lnTo>
                  <a:lnTo>
                    <a:pt x="6103" y="20053"/>
                  </a:lnTo>
                  <a:lnTo>
                    <a:pt x="4728" y="18712"/>
                  </a:lnTo>
                  <a:lnTo>
                    <a:pt x="3655" y="17136"/>
                  </a:lnTo>
                  <a:lnTo>
                    <a:pt x="2918" y="15358"/>
                  </a:lnTo>
                  <a:lnTo>
                    <a:pt x="2515" y="13414"/>
                  </a:lnTo>
                  <a:lnTo>
                    <a:pt x="2482" y="12408"/>
                  </a:lnTo>
                  <a:lnTo>
                    <a:pt x="2515" y="11368"/>
                  </a:lnTo>
                  <a:lnTo>
                    <a:pt x="2918" y="9457"/>
                  </a:lnTo>
                  <a:lnTo>
                    <a:pt x="3655" y="7679"/>
                  </a:lnTo>
                  <a:lnTo>
                    <a:pt x="4728" y="6070"/>
                  </a:lnTo>
                  <a:lnTo>
                    <a:pt x="6103" y="4728"/>
                  </a:lnTo>
                  <a:lnTo>
                    <a:pt x="7679" y="3655"/>
                  </a:lnTo>
                  <a:lnTo>
                    <a:pt x="9457" y="2918"/>
                  </a:lnTo>
                  <a:lnTo>
                    <a:pt x="11368" y="2515"/>
                  </a:lnTo>
                  <a:lnTo>
                    <a:pt x="12407" y="2482"/>
                  </a:lnTo>
                  <a:close/>
                  <a:moveTo>
                    <a:pt x="12407" y="0"/>
                  </a:moveTo>
                  <a:lnTo>
                    <a:pt x="11133" y="67"/>
                  </a:lnTo>
                  <a:lnTo>
                    <a:pt x="8719" y="537"/>
                  </a:lnTo>
                  <a:lnTo>
                    <a:pt x="6506" y="1476"/>
                  </a:lnTo>
                  <a:lnTo>
                    <a:pt x="4527" y="2817"/>
                  </a:lnTo>
                  <a:lnTo>
                    <a:pt x="2817" y="4494"/>
                  </a:lnTo>
                  <a:lnTo>
                    <a:pt x="1476" y="6472"/>
                  </a:lnTo>
                  <a:lnTo>
                    <a:pt x="537" y="8719"/>
                  </a:lnTo>
                  <a:lnTo>
                    <a:pt x="67" y="11133"/>
                  </a:lnTo>
                  <a:lnTo>
                    <a:pt x="0" y="12408"/>
                  </a:lnTo>
                  <a:lnTo>
                    <a:pt x="67" y="13682"/>
                  </a:lnTo>
                  <a:lnTo>
                    <a:pt x="537" y="16096"/>
                  </a:lnTo>
                  <a:lnTo>
                    <a:pt x="1476" y="18309"/>
                  </a:lnTo>
                  <a:lnTo>
                    <a:pt x="2817" y="20288"/>
                  </a:lnTo>
                  <a:lnTo>
                    <a:pt x="4527" y="21965"/>
                  </a:lnTo>
                  <a:lnTo>
                    <a:pt x="6506" y="23306"/>
                  </a:lnTo>
                  <a:lnTo>
                    <a:pt x="8719" y="24245"/>
                  </a:lnTo>
                  <a:lnTo>
                    <a:pt x="11133" y="24748"/>
                  </a:lnTo>
                  <a:lnTo>
                    <a:pt x="12407" y="24781"/>
                  </a:lnTo>
                  <a:lnTo>
                    <a:pt x="13682" y="24748"/>
                  </a:lnTo>
                  <a:lnTo>
                    <a:pt x="16096" y="24245"/>
                  </a:lnTo>
                  <a:lnTo>
                    <a:pt x="18309" y="23306"/>
                  </a:lnTo>
                  <a:lnTo>
                    <a:pt x="20288" y="21965"/>
                  </a:lnTo>
                  <a:lnTo>
                    <a:pt x="21965" y="20288"/>
                  </a:lnTo>
                  <a:lnTo>
                    <a:pt x="23306" y="18309"/>
                  </a:lnTo>
                  <a:lnTo>
                    <a:pt x="24245" y="16096"/>
                  </a:lnTo>
                  <a:lnTo>
                    <a:pt x="24748" y="13682"/>
                  </a:lnTo>
                  <a:lnTo>
                    <a:pt x="24781" y="12408"/>
                  </a:lnTo>
                  <a:lnTo>
                    <a:pt x="24748" y="11133"/>
                  </a:lnTo>
                  <a:lnTo>
                    <a:pt x="24245" y="8719"/>
                  </a:lnTo>
                  <a:lnTo>
                    <a:pt x="23306" y="6472"/>
                  </a:lnTo>
                  <a:lnTo>
                    <a:pt x="21965" y="4494"/>
                  </a:lnTo>
                  <a:lnTo>
                    <a:pt x="20288" y="2817"/>
                  </a:lnTo>
                  <a:lnTo>
                    <a:pt x="18309" y="1476"/>
                  </a:lnTo>
                  <a:lnTo>
                    <a:pt x="16096" y="537"/>
                  </a:lnTo>
                  <a:lnTo>
                    <a:pt x="13682" y="67"/>
                  </a:lnTo>
                  <a:lnTo>
                    <a:pt x="124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3238014" y="1925843"/>
              <a:ext cx="122948" cy="188718"/>
            </a:xfrm>
            <a:custGeom>
              <a:avLst/>
              <a:gdLst/>
              <a:ahLst/>
              <a:cxnLst/>
              <a:rect l="l" t="t" r="r" b="b"/>
              <a:pathLst>
                <a:path w="5266" h="8083" extrusionOk="0">
                  <a:moveTo>
                    <a:pt x="1" y="1"/>
                  </a:moveTo>
                  <a:lnTo>
                    <a:pt x="1" y="3891"/>
                  </a:lnTo>
                  <a:lnTo>
                    <a:pt x="1" y="4193"/>
                  </a:lnTo>
                  <a:lnTo>
                    <a:pt x="1" y="8082"/>
                  </a:lnTo>
                  <a:lnTo>
                    <a:pt x="4595" y="7177"/>
                  </a:lnTo>
                  <a:lnTo>
                    <a:pt x="4863" y="7110"/>
                  </a:lnTo>
                  <a:lnTo>
                    <a:pt x="5232" y="6674"/>
                  </a:lnTo>
                  <a:lnTo>
                    <a:pt x="5266" y="6372"/>
                  </a:lnTo>
                  <a:lnTo>
                    <a:pt x="5266" y="4193"/>
                  </a:lnTo>
                  <a:lnTo>
                    <a:pt x="5266" y="3891"/>
                  </a:lnTo>
                  <a:lnTo>
                    <a:pt x="5266" y="1678"/>
                  </a:lnTo>
                  <a:lnTo>
                    <a:pt x="5232" y="1376"/>
                  </a:lnTo>
                  <a:lnTo>
                    <a:pt x="4863" y="940"/>
                  </a:lnTo>
                  <a:lnTo>
                    <a:pt x="4595" y="87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2956647" y="1690609"/>
              <a:ext cx="665149" cy="665149"/>
            </a:xfrm>
            <a:custGeom>
              <a:avLst/>
              <a:gdLst/>
              <a:ahLst/>
              <a:cxnLst/>
              <a:rect l="l" t="t" r="r" b="b"/>
              <a:pathLst>
                <a:path w="24782" h="24782" extrusionOk="0">
                  <a:moveTo>
                    <a:pt x="12374" y="2448"/>
                  </a:moveTo>
                  <a:lnTo>
                    <a:pt x="13414" y="2482"/>
                  </a:lnTo>
                  <a:lnTo>
                    <a:pt x="15325" y="2884"/>
                  </a:lnTo>
                  <a:lnTo>
                    <a:pt x="17103" y="3655"/>
                  </a:lnTo>
                  <a:lnTo>
                    <a:pt x="18712" y="4728"/>
                  </a:lnTo>
                  <a:lnTo>
                    <a:pt x="20054" y="6070"/>
                  </a:lnTo>
                  <a:lnTo>
                    <a:pt x="21127" y="7646"/>
                  </a:lnTo>
                  <a:lnTo>
                    <a:pt x="21864" y="9423"/>
                  </a:lnTo>
                  <a:lnTo>
                    <a:pt x="22267" y="11368"/>
                  </a:lnTo>
                  <a:lnTo>
                    <a:pt x="22300" y="12374"/>
                  </a:lnTo>
                  <a:lnTo>
                    <a:pt x="22267" y="13380"/>
                  </a:lnTo>
                  <a:lnTo>
                    <a:pt x="21864" y="15325"/>
                  </a:lnTo>
                  <a:lnTo>
                    <a:pt x="21127" y="17102"/>
                  </a:lnTo>
                  <a:lnTo>
                    <a:pt x="20054" y="18678"/>
                  </a:lnTo>
                  <a:lnTo>
                    <a:pt x="18712" y="20053"/>
                  </a:lnTo>
                  <a:lnTo>
                    <a:pt x="17103" y="21126"/>
                  </a:lnTo>
                  <a:lnTo>
                    <a:pt x="15325" y="21864"/>
                  </a:lnTo>
                  <a:lnTo>
                    <a:pt x="13414" y="22266"/>
                  </a:lnTo>
                  <a:lnTo>
                    <a:pt x="12374" y="22300"/>
                  </a:lnTo>
                  <a:lnTo>
                    <a:pt x="11368" y="22266"/>
                  </a:lnTo>
                  <a:lnTo>
                    <a:pt x="9423" y="21864"/>
                  </a:lnTo>
                  <a:lnTo>
                    <a:pt x="7646" y="21126"/>
                  </a:lnTo>
                  <a:lnTo>
                    <a:pt x="6070" y="20053"/>
                  </a:lnTo>
                  <a:lnTo>
                    <a:pt x="4729" y="18678"/>
                  </a:lnTo>
                  <a:lnTo>
                    <a:pt x="3656" y="17102"/>
                  </a:lnTo>
                  <a:lnTo>
                    <a:pt x="2884" y="15325"/>
                  </a:lnTo>
                  <a:lnTo>
                    <a:pt x="2482" y="13380"/>
                  </a:lnTo>
                  <a:lnTo>
                    <a:pt x="2449" y="12374"/>
                  </a:lnTo>
                  <a:lnTo>
                    <a:pt x="2482" y="11368"/>
                  </a:lnTo>
                  <a:lnTo>
                    <a:pt x="2884" y="9423"/>
                  </a:lnTo>
                  <a:lnTo>
                    <a:pt x="3656" y="7646"/>
                  </a:lnTo>
                  <a:lnTo>
                    <a:pt x="4729" y="6070"/>
                  </a:lnTo>
                  <a:lnTo>
                    <a:pt x="6070" y="4728"/>
                  </a:lnTo>
                  <a:lnTo>
                    <a:pt x="7646" y="3655"/>
                  </a:lnTo>
                  <a:lnTo>
                    <a:pt x="9423" y="2884"/>
                  </a:lnTo>
                  <a:lnTo>
                    <a:pt x="11368" y="2482"/>
                  </a:lnTo>
                  <a:lnTo>
                    <a:pt x="12374" y="2448"/>
                  </a:lnTo>
                  <a:close/>
                  <a:moveTo>
                    <a:pt x="12374" y="0"/>
                  </a:moveTo>
                  <a:lnTo>
                    <a:pt x="11100" y="34"/>
                  </a:lnTo>
                  <a:lnTo>
                    <a:pt x="8686" y="537"/>
                  </a:lnTo>
                  <a:lnTo>
                    <a:pt x="6473" y="1476"/>
                  </a:lnTo>
                  <a:lnTo>
                    <a:pt x="4494" y="2817"/>
                  </a:lnTo>
                  <a:lnTo>
                    <a:pt x="2817" y="4494"/>
                  </a:lnTo>
                  <a:lnTo>
                    <a:pt x="1476" y="6472"/>
                  </a:lnTo>
                  <a:lnTo>
                    <a:pt x="537" y="8685"/>
                  </a:lnTo>
                  <a:lnTo>
                    <a:pt x="34" y="11100"/>
                  </a:lnTo>
                  <a:lnTo>
                    <a:pt x="1" y="12374"/>
                  </a:lnTo>
                  <a:lnTo>
                    <a:pt x="34" y="13648"/>
                  </a:lnTo>
                  <a:lnTo>
                    <a:pt x="537" y="16063"/>
                  </a:lnTo>
                  <a:lnTo>
                    <a:pt x="1476" y="18276"/>
                  </a:lnTo>
                  <a:lnTo>
                    <a:pt x="2817" y="20254"/>
                  </a:lnTo>
                  <a:lnTo>
                    <a:pt x="4494" y="21964"/>
                  </a:lnTo>
                  <a:lnTo>
                    <a:pt x="6473" y="23272"/>
                  </a:lnTo>
                  <a:lnTo>
                    <a:pt x="8686" y="24245"/>
                  </a:lnTo>
                  <a:lnTo>
                    <a:pt x="11100" y="24714"/>
                  </a:lnTo>
                  <a:lnTo>
                    <a:pt x="12374" y="24781"/>
                  </a:lnTo>
                  <a:lnTo>
                    <a:pt x="13649" y="24714"/>
                  </a:lnTo>
                  <a:lnTo>
                    <a:pt x="16063" y="24245"/>
                  </a:lnTo>
                  <a:lnTo>
                    <a:pt x="18310" y="23272"/>
                  </a:lnTo>
                  <a:lnTo>
                    <a:pt x="20288" y="21964"/>
                  </a:lnTo>
                  <a:lnTo>
                    <a:pt x="21965" y="20254"/>
                  </a:lnTo>
                  <a:lnTo>
                    <a:pt x="23306" y="18276"/>
                  </a:lnTo>
                  <a:lnTo>
                    <a:pt x="24245" y="16063"/>
                  </a:lnTo>
                  <a:lnTo>
                    <a:pt x="24715" y="13648"/>
                  </a:lnTo>
                  <a:lnTo>
                    <a:pt x="24782" y="12374"/>
                  </a:lnTo>
                  <a:lnTo>
                    <a:pt x="24715" y="11100"/>
                  </a:lnTo>
                  <a:lnTo>
                    <a:pt x="24245" y="8685"/>
                  </a:lnTo>
                  <a:lnTo>
                    <a:pt x="23306" y="6472"/>
                  </a:lnTo>
                  <a:lnTo>
                    <a:pt x="21965" y="4494"/>
                  </a:lnTo>
                  <a:lnTo>
                    <a:pt x="20288" y="2817"/>
                  </a:lnTo>
                  <a:lnTo>
                    <a:pt x="18310" y="1476"/>
                  </a:lnTo>
                  <a:lnTo>
                    <a:pt x="16063" y="537"/>
                  </a:lnTo>
                  <a:lnTo>
                    <a:pt x="13649" y="34"/>
                  </a:lnTo>
                  <a:lnTo>
                    <a:pt x="123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 name="Google Shape;100;p15"/>
            <p:cNvGrpSpPr/>
            <p:nvPr/>
          </p:nvGrpSpPr>
          <p:grpSpPr>
            <a:xfrm>
              <a:off x="642615" y="2859750"/>
              <a:ext cx="911772" cy="911793"/>
              <a:chOff x="642615" y="2859750"/>
              <a:chExt cx="911772" cy="911793"/>
            </a:xfrm>
          </p:grpSpPr>
          <p:sp>
            <p:nvSpPr>
              <p:cNvPr id="101" name="Google Shape;101;p15"/>
              <p:cNvSpPr/>
              <p:nvPr/>
            </p:nvSpPr>
            <p:spPr>
              <a:xfrm>
                <a:off x="1011619" y="2859750"/>
                <a:ext cx="172850" cy="112540"/>
              </a:xfrm>
              <a:custGeom>
                <a:avLst/>
                <a:gdLst/>
                <a:ahLst/>
                <a:cxnLst/>
                <a:rect l="l" t="t" r="r" b="b"/>
                <a:pathLst>
                  <a:path w="6440" h="4193" extrusionOk="0">
                    <a:moveTo>
                      <a:pt x="1342" y="1"/>
                    </a:moveTo>
                    <a:lnTo>
                      <a:pt x="1141" y="34"/>
                    </a:lnTo>
                    <a:lnTo>
                      <a:pt x="772" y="336"/>
                    </a:lnTo>
                    <a:lnTo>
                      <a:pt x="705" y="537"/>
                    </a:lnTo>
                    <a:lnTo>
                      <a:pt x="1" y="4193"/>
                    </a:lnTo>
                    <a:lnTo>
                      <a:pt x="6439" y="4193"/>
                    </a:lnTo>
                    <a:lnTo>
                      <a:pt x="5735" y="537"/>
                    </a:lnTo>
                    <a:lnTo>
                      <a:pt x="5668" y="336"/>
                    </a:lnTo>
                    <a:lnTo>
                      <a:pt x="5333" y="34"/>
                    </a:lnTo>
                    <a:lnTo>
                      <a:pt x="50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735322" y="2953369"/>
                <a:ext cx="181814" cy="180928"/>
              </a:xfrm>
              <a:custGeom>
                <a:avLst/>
                <a:gdLst/>
                <a:ahLst/>
                <a:cxnLst/>
                <a:rect l="l" t="t" r="r" b="b"/>
                <a:pathLst>
                  <a:path w="6774" h="6741" extrusionOk="0">
                    <a:moveTo>
                      <a:pt x="3454" y="0"/>
                    </a:moveTo>
                    <a:lnTo>
                      <a:pt x="3018" y="34"/>
                    </a:lnTo>
                    <a:lnTo>
                      <a:pt x="2851" y="168"/>
                    </a:lnTo>
                    <a:lnTo>
                      <a:pt x="1610" y="1409"/>
                    </a:lnTo>
                    <a:lnTo>
                      <a:pt x="1442" y="1576"/>
                    </a:lnTo>
                    <a:lnTo>
                      <a:pt x="201" y="2817"/>
                    </a:lnTo>
                    <a:lnTo>
                      <a:pt x="34" y="3018"/>
                    </a:lnTo>
                    <a:lnTo>
                      <a:pt x="0" y="3454"/>
                    </a:lnTo>
                    <a:lnTo>
                      <a:pt x="101" y="3656"/>
                    </a:lnTo>
                    <a:lnTo>
                      <a:pt x="2213" y="6741"/>
                    </a:lnTo>
                    <a:lnTo>
                      <a:pt x="4393" y="4561"/>
                    </a:lnTo>
                    <a:lnTo>
                      <a:pt x="4561" y="4393"/>
                    </a:lnTo>
                    <a:lnTo>
                      <a:pt x="6774" y="2180"/>
                    </a:lnTo>
                    <a:lnTo>
                      <a:pt x="3689" y="101"/>
                    </a:lnTo>
                    <a:lnTo>
                      <a:pt x="34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642615" y="3229691"/>
                <a:ext cx="112513" cy="172823"/>
              </a:xfrm>
              <a:custGeom>
                <a:avLst/>
                <a:gdLst/>
                <a:ahLst/>
                <a:cxnLst/>
                <a:rect l="l" t="t" r="r" b="b"/>
                <a:pathLst>
                  <a:path w="4192" h="6439" extrusionOk="0">
                    <a:moveTo>
                      <a:pt x="4192" y="0"/>
                    </a:moveTo>
                    <a:lnTo>
                      <a:pt x="537" y="704"/>
                    </a:lnTo>
                    <a:lnTo>
                      <a:pt x="302" y="771"/>
                    </a:lnTo>
                    <a:lnTo>
                      <a:pt x="34" y="1107"/>
                    </a:lnTo>
                    <a:lnTo>
                      <a:pt x="0" y="1341"/>
                    </a:lnTo>
                    <a:lnTo>
                      <a:pt x="0" y="3085"/>
                    </a:lnTo>
                    <a:lnTo>
                      <a:pt x="0" y="3320"/>
                    </a:lnTo>
                    <a:lnTo>
                      <a:pt x="0" y="5097"/>
                    </a:lnTo>
                    <a:lnTo>
                      <a:pt x="34" y="5332"/>
                    </a:lnTo>
                    <a:lnTo>
                      <a:pt x="302" y="5667"/>
                    </a:lnTo>
                    <a:lnTo>
                      <a:pt x="537" y="5734"/>
                    </a:lnTo>
                    <a:lnTo>
                      <a:pt x="4192" y="6439"/>
                    </a:lnTo>
                    <a:lnTo>
                      <a:pt x="4192" y="3320"/>
                    </a:lnTo>
                    <a:lnTo>
                      <a:pt x="4192" y="3085"/>
                    </a:lnTo>
                    <a:lnTo>
                      <a:pt x="41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735322" y="3497907"/>
                <a:ext cx="181814" cy="180928"/>
              </a:xfrm>
              <a:custGeom>
                <a:avLst/>
                <a:gdLst/>
                <a:ahLst/>
                <a:cxnLst/>
                <a:rect l="l" t="t" r="r" b="b"/>
                <a:pathLst>
                  <a:path w="6774" h="6741" extrusionOk="0">
                    <a:moveTo>
                      <a:pt x="2213" y="0"/>
                    </a:moveTo>
                    <a:lnTo>
                      <a:pt x="101" y="3085"/>
                    </a:lnTo>
                    <a:lnTo>
                      <a:pt x="0" y="3286"/>
                    </a:lnTo>
                    <a:lnTo>
                      <a:pt x="34" y="3722"/>
                    </a:lnTo>
                    <a:lnTo>
                      <a:pt x="201" y="3890"/>
                    </a:lnTo>
                    <a:lnTo>
                      <a:pt x="1442" y="5164"/>
                    </a:lnTo>
                    <a:lnTo>
                      <a:pt x="1610" y="5298"/>
                    </a:lnTo>
                    <a:lnTo>
                      <a:pt x="2851" y="6573"/>
                    </a:lnTo>
                    <a:lnTo>
                      <a:pt x="3018" y="6707"/>
                    </a:lnTo>
                    <a:lnTo>
                      <a:pt x="3454" y="6740"/>
                    </a:lnTo>
                    <a:lnTo>
                      <a:pt x="3689" y="6640"/>
                    </a:lnTo>
                    <a:lnTo>
                      <a:pt x="6774" y="4527"/>
                    </a:lnTo>
                    <a:lnTo>
                      <a:pt x="4561" y="2347"/>
                    </a:lnTo>
                    <a:lnTo>
                      <a:pt x="4393" y="2180"/>
                    </a:lnTo>
                    <a:lnTo>
                      <a:pt x="22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1011619" y="3659003"/>
                <a:ext cx="172850" cy="112540"/>
              </a:xfrm>
              <a:custGeom>
                <a:avLst/>
                <a:gdLst/>
                <a:ahLst/>
                <a:cxnLst/>
                <a:rect l="l" t="t" r="r" b="b"/>
                <a:pathLst>
                  <a:path w="6440" h="4193" extrusionOk="0">
                    <a:moveTo>
                      <a:pt x="1" y="1"/>
                    </a:moveTo>
                    <a:lnTo>
                      <a:pt x="705" y="3656"/>
                    </a:lnTo>
                    <a:lnTo>
                      <a:pt x="772" y="3890"/>
                    </a:lnTo>
                    <a:lnTo>
                      <a:pt x="1141" y="4192"/>
                    </a:lnTo>
                    <a:lnTo>
                      <a:pt x="5333" y="4192"/>
                    </a:lnTo>
                    <a:lnTo>
                      <a:pt x="5668" y="3890"/>
                    </a:lnTo>
                    <a:lnTo>
                      <a:pt x="5735" y="3656"/>
                    </a:lnTo>
                    <a:lnTo>
                      <a:pt x="64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1279836" y="3497907"/>
                <a:ext cx="181841" cy="180928"/>
              </a:xfrm>
              <a:custGeom>
                <a:avLst/>
                <a:gdLst/>
                <a:ahLst/>
                <a:cxnLst/>
                <a:rect l="l" t="t" r="r" b="b"/>
                <a:pathLst>
                  <a:path w="6775" h="6741" extrusionOk="0">
                    <a:moveTo>
                      <a:pt x="4561" y="0"/>
                    </a:moveTo>
                    <a:lnTo>
                      <a:pt x="2348" y="2180"/>
                    </a:lnTo>
                    <a:lnTo>
                      <a:pt x="2181" y="2347"/>
                    </a:lnTo>
                    <a:lnTo>
                      <a:pt x="1" y="4527"/>
                    </a:lnTo>
                    <a:lnTo>
                      <a:pt x="3086" y="6640"/>
                    </a:lnTo>
                    <a:lnTo>
                      <a:pt x="3287" y="6740"/>
                    </a:lnTo>
                    <a:lnTo>
                      <a:pt x="3723" y="6707"/>
                    </a:lnTo>
                    <a:lnTo>
                      <a:pt x="3924" y="6573"/>
                    </a:lnTo>
                    <a:lnTo>
                      <a:pt x="5165" y="5332"/>
                    </a:lnTo>
                    <a:lnTo>
                      <a:pt x="5333" y="5164"/>
                    </a:lnTo>
                    <a:lnTo>
                      <a:pt x="6573" y="3890"/>
                    </a:lnTo>
                    <a:lnTo>
                      <a:pt x="6708" y="3722"/>
                    </a:lnTo>
                    <a:lnTo>
                      <a:pt x="6775" y="3286"/>
                    </a:lnTo>
                    <a:lnTo>
                      <a:pt x="6641" y="3085"/>
                    </a:lnTo>
                    <a:lnTo>
                      <a:pt x="45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1441846" y="3229691"/>
                <a:ext cx="112540" cy="172823"/>
              </a:xfrm>
              <a:custGeom>
                <a:avLst/>
                <a:gdLst/>
                <a:ahLst/>
                <a:cxnLst/>
                <a:rect l="l" t="t" r="r" b="b"/>
                <a:pathLst>
                  <a:path w="4193" h="6439" extrusionOk="0">
                    <a:moveTo>
                      <a:pt x="1" y="0"/>
                    </a:moveTo>
                    <a:lnTo>
                      <a:pt x="1" y="3085"/>
                    </a:lnTo>
                    <a:lnTo>
                      <a:pt x="1" y="3320"/>
                    </a:lnTo>
                    <a:lnTo>
                      <a:pt x="1" y="6439"/>
                    </a:lnTo>
                    <a:lnTo>
                      <a:pt x="3656" y="5734"/>
                    </a:lnTo>
                    <a:lnTo>
                      <a:pt x="3891" y="5667"/>
                    </a:lnTo>
                    <a:lnTo>
                      <a:pt x="4159" y="5332"/>
                    </a:lnTo>
                    <a:lnTo>
                      <a:pt x="4193" y="5097"/>
                    </a:lnTo>
                    <a:lnTo>
                      <a:pt x="4193" y="3320"/>
                    </a:lnTo>
                    <a:lnTo>
                      <a:pt x="4193" y="3085"/>
                    </a:lnTo>
                    <a:lnTo>
                      <a:pt x="4193" y="1341"/>
                    </a:lnTo>
                    <a:lnTo>
                      <a:pt x="4159" y="1107"/>
                    </a:lnTo>
                    <a:lnTo>
                      <a:pt x="3891" y="771"/>
                    </a:lnTo>
                    <a:lnTo>
                      <a:pt x="3656" y="70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1279836" y="2953369"/>
                <a:ext cx="181841" cy="180928"/>
              </a:xfrm>
              <a:custGeom>
                <a:avLst/>
                <a:gdLst/>
                <a:ahLst/>
                <a:cxnLst/>
                <a:rect l="l" t="t" r="r" b="b"/>
                <a:pathLst>
                  <a:path w="6775" h="6741" extrusionOk="0">
                    <a:moveTo>
                      <a:pt x="3287" y="0"/>
                    </a:moveTo>
                    <a:lnTo>
                      <a:pt x="3086" y="101"/>
                    </a:lnTo>
                    <a:lnTo>
                      <a:pt x="1" y="2180"/>
                    </a:lnTo>
                    <a:lnTo>
                      <a:pt x="2181" y="4393"/>
                    </a:lnTo>
                    <a:lnTo>
                      <a:pt x="2382" y="4561"/>
                    </a:lnTo>
                    <a:lnTo>
                      <a:pt x="4561" y="6741"/>
                    </a:lnTo>
                    <a:lnTo>
                      <a:pt x="6641" y="3656"/>
                    </a:lnTo>
                    <a:lnTo>
                      <a:pt x="6775" y="3454"/>
                    </a:lnTo>
                    <a:lnTo>
                      <a:pt x="6708" y="3018"/>
                    </a:lnTo>
                    <a:lnTo>
                      <a:pt x="6573" y="2817"/>
                    </a:lnTo>
                    <a:lnTo>
                      <a:pt x="5333" y="1576"/>
                    </a:lnTo>
                    <a:lnTo>
                      <a:pt x="5165" y="1409"/>
                    </a:lnTo>
                    <a:lnTo>
                      <a:pt x="3924" y="168"/>
                    </a:lnTo>
                    <a:lnTo>
                      <a:pt x="3723" y="34"/>
                    </a:lnTo>
                    <a:lnTo>
                      <a:pt x="32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711004" y="2929052"/>
                <a:ext cx="774978" cy="774066"/>
              </a:xfrm>
              <a:custGeom>
                <a:avLst/>
                <a:gdLst/>
                <a:ahLst/>
                <a:cxnLst/>
                <a:rect l="l" t="t" r="r" b="b"/>
                <a:pathLst>
                  <a:path w="28874" h="28840" extrusionOk="0">
                    <a:moveTo>
                      <a:pt x="14420" y="6506"/>
                    </a:moveTo>
                    <a:lnTo>
                      <a:pt x="15225" y="6540"/>
                    </a:lnTo>
                    <a:lnTo>
                      <a:pt x="16768" y="6875"/>
                    </a:lnTo>
                    <a:lnTo>
                      <a:pt x="18209" y="7445"/>
                    </a:lnTo>
                    <a:lnTo>
                      <a:pt x="19450" y="8317"/>
                    </a:lnTo>
                    <a:lnTo>
                      <a:pt x="20523" y="9390"/>
                    </a:lnTo>
                    <a:lnTo>
                      <a:pt x="21395" y="10631"/>
                    </a:lnTo>
                    <a:lnTo>
                      <a:pt x="21999" y="12073"/>
                    </a:lnTo>
                    <a:lnTo>
                      <a:pt x="22301" y="13616"/>
                    </a:lnTo>
                    <a:lnTo>
                      <a:pt x="22334" y="14420"/>
                    </a:lnTo>
                    <a:lnTo>
                      <a:pt x="22301" y="15225"/>
                    </a:lnTo>
                    <a:lnTo>
                      <a:pt x="21999" y="16768"/>
                    </a:lnTo>
                    <a:lnTo>
                      <a:pt x="21395" y="18176"/>
                    </a:lnTo>
                    <a:lnTo>
                      <a:pt x="20523" y="19450"/>
                    </a:lnTo>
                    <a:lnTo>
                      <a:pt x="19450" y="20523"/>
                    </a:lnTo>
                    <a:lnTo>
                      <a:pt x="18209" y="21362"/>
                    </a:lnTo>
                    <a:lnTo>
                      <a:pt x="16768" y="21965"/>
                    </a:lnTo>
                    <a:lnTo>
                      <a:pt x="15225" y="22301"/>
                    </a:lnTo>
                    <a:lnTo>
                      <a:pt x="13615" y="22301"/>
                    </a:lnTo>
                    <a:lnTo>
                      <a:pt x="12073" y="21965"/>
                    </a:lnTo>
                    <a:lnTo>
                      <a:pt x="10664" y="21362"/>
                    </a:lnTo>
                    <a:lnTo>
                      <a:pt x="9390" y="20523"/>
                    </a:lnTo>
                    <a:lnTo>
                      <a:pt x="8317" y="19450"/>
                    </a:lnTo>
                    <a:lnTo>
                      <a:pt x="7479" y="18176"/>
                    </a:lnTo>
                    <a:lnTo>
                      <a:pt x="6875" y="16768"/>
                    </a:lnTo>
                    <a:lnTo>
                      <a:pt x="6573" y="15225"/>
                    </a:lnTo>
                    <a:lnTo>
                      <a:pt x="6540" y="14420"/>
                    </a:lnTo>
                    <a:lnTo>
                      <a:pt x="6573" y="13616"/>
                    </a:lnTo>
                    <a:lnTo>
                      <a:pt x="6875" y="12073"/>
                    </a:lnTo>
                    <a:lnTo>
                      <a:pt x="7479" y="10631"/>
                    </a:lnTo>
                    <a:lnTo>
                      <a:pt x="8317" y="9390"/>
                    </a:lnTo>
                    <a:lnTo>
                      <a:pt x="9390" y="8317"/>
                    </a:lnTo>
                    <a:lnTo>
                      <a:pt x="10664" y="7445"/>
                    </a:lnTo>
                    <a:lnTo>
                      <a:pt x="12073" y="6875"/>
                    </a:lnTo>
                    <a:lnTo>
                      <a:pt x="13615" y="6540"/>
                    </a:lnTo>
                    <a:lnTo>
                      <a:pt x="14420" y="6506"/>
                    </a:lnTo>
                    <a:close/>
                    <a:moveTo>
                      <a:pt x="14420" y="1"/>
                    </a:moveTo>
                    <a:lnTo>
                      <a:pt x="12945" y="35"/>
                    </a:lnTo>
                    <a:lnTo>
                      <a:pt x="10128" y="605"/>
                    </a:lnTo>
                    <a:lnTo>
                      <a:pt x="7546" y="1711"/>
                    </a:lnTo>
                    <a:lnTo>
                      <a:pt x="5232" y="3254"/>
                    </a:lnTo>
                    <a:lnTo>
                      <a:pt x="3287" y="5232"/>
                    </a:lnTo>
                    <a:lnTo>
                      <a:pt x="1711" y="7512"/>
                    </a:lnTo>
                    <a:lnTo>
                      <a:pt x="638" y="10128"/>
                    </a:lnTo>
                    <a:lnTo>
                      <a:pt x="34" y="12945"/>
                    </a:lnTo>
                    <a:lnTo>
                      <a:pt x="1" y="14420"/>
                    </a:lnTo>
                    <a:lnTo>
                      <a:pt x="34" y="15896"/>
                    </a:lnTo>
                    <a:lnTo>
                      <a:pt x="638" y="18713"/>
                    </a:lnTo>
                    <a:lnTo>
                      <a:pt x="1711" y="21295"/>
                    </a:lnTo>
                    <a:lnTo>
                      <a:pt x="3287" y="23608"/>
                    </a:lnTo>
                    <a:lnTo>
                      <a:pt x="5232" y="25553"/>
                    </a:lnTo>
                    <a:lnTo>
                      <a:pt x="7546" y="27129"/>
                    </a:lnTo>
                    <a:lnTo>
                      <a:pt x="10128" y="28203"/>
                    </a:lnTo>
                    <a:lnTo>
                      <a:pt x="12945" y="28806"/>
                    </a:lnTo>
                    <a:lnTo>
                      <a:pt x="14420" y="28840"/>
                    </a:lnTo>
                    <a:lnTo>
                      <a:pt x="15929" y="28806"/>
                    </a:lnTo>
                    <a:lnTo>
                      <a:pt x="18746" y="28203"/>
                    </a:lnTo>
                    <a:lnTo>
                      <a:pt x="21328" y="27129"/>
                    </a:lnTo>
                    <a:lnTo>
                      <a:pt x="23608" y="25553"/>
                    </a:lnTo>
                    <a:lnTo>
                      <a:pt x="25587" y="23608"/>
                    </a:lnTo>
                    <a:lnTo>
                      <a:pt x="27129" y="21295"/>
                    </a:lnTo>
                    <a:lnTo>
                      <a:pt x="28236" y="18713"/>
                    </a:lnTo>
                    <a:lnTo>
                      <a:pt x="28806" y="15896"/>
                    </a:lnTo>
                    <a:lnTo>
                      <a:pt x="28873" y="14420"/>
                    </a:lnTo>
                    <a:lnTo>
                      <a:pt x="28806" y="12945"/>
                    </a:lnTo>
                    <a:lnTo>
                      <a:pt x="28236" y="10128"/>
                    </a:lnTo>
                    <a:lnTo>
                      <a:pt x="27129" y="7512"/>
                    </a:lnTo>
                    <a:lnTo>
                      <a:pt x="25587" y="5232"/>
                    </a:lnTo>
                    <a:lnTo>
                      <a:pt x="23608" y="3254"/>
                    </a:lnTo>
                    <a:lnTo>
                      <a:pt x="21328" y="1711"/>
                    </a:lnTo>
                    <a:lnTo>
                      <a:pt x="18746" y="605"/>
                    </a:lnTo>
                    <a:lnTo>
                      <a:pt x="15929" y="35"/>
                    </a:lnTo>
                    <a:lnTo>
                      <a:pt x="144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15"/>
            <p:cNvSpPr/>
            <p:nvPr/>
          </p:nvSpPr>
          <p:spPr>
            <a:xfrm>
              <a:off x="833424" y="3051471"/>
              <a:ext cx="530144" cy="529258"/>
            </a:xfrm>
            <a:custGeom>
              <a:avLst/>
              <a:gdLst/>
              <a:ahLst/>
              <a:cxnLst/>
              <a:rect l="l" t="t" r="r" b="b"/>
              <a:pathLst>
                <a:path w="19752" h="19719" extrusionOk="0">
                  <a:moveTo>
                    <a:pt x="9859" y="1945"/>
                  </a:moveTo>
                  <a:lnTo>
                    <a:pt x="10664" y="1979"/>
                  </a:lnTo>
                  <a:lnTo>
                    <a:pt x="12207" y="2314"/>
                  </a:lnTo>
                  <a:lnTo>
                    <a:pt x="13648" y="2884"/>
                  </a:lnTo>
                  <a:lnTo>
                    <a:pt x="14889" y="3756"/>
                  </a:lnTo>
                  <a:lnTo>
                    <a:pt x="15962" y="4829"/>
                  </a:lnTo>
                  <a:lnTo>
                    <a:pt x="16834" y="6070"/>
                  </a:lnTo>
                  <a:lnTo>
                    <a:pt x="17438" y="7512"/>
                  </a:lnTo>
                  <a:lnTo>
                    <a:pt x="17740" y="9055"/>
                  </a:lnTo>
                  <a:lnTo>
                    <a:pt x="17773" y="9859"/>
                  </a:lnTo>
                  <a:lnTo>
                    <a:pt x="17740" y="10664"/>
                  </a:lnTo>
                  <a:lnTo>
                    <a:pt x="17438" y="12207"/>
                  </a:lnTo>
                  <a:lnTo>
                    <a:pt x="16834" y="13615"/>
                  </a:lnTo>
                  <a:lnTo>
                    <a:pt x="15962" y="14889"/>
                  </a:lnTo>
                  <a:lnTo>
                    <a:pt x="14889" y="15962"/>
                  </a:lnTo>
                  <a:lnTo>
                    <a:pt x="13648" y="16801"/>
                  </a:lnTo>
                  <a:lnTo>
                    <a:pt x="12207" y="17404"/>
                  </a:lnTo>
                  <a:lnTo>
                    <a:pt x="10664" y="17740"/>
                  </a:lnTo>
                  <a:lnTo>
                    <a:pt x="9054" y="17740"/>
                  </a:lnTo>
                  <a:lnTo>
                    <a:pt x="7512" y="17404"/>
                  </a:lnTo>
                  <a:lnTo>
                    <a:pt x="6103" y="16801"/>
                  </a:lnTo>
                  <a:lnTo>
                    <a:pt x="4829" y="15962"/>
                  </a:lnTo>
                  <a:lnTo>
                    <a:pt x="3756" y="14889"/>
                  </a:lnTo>
                  <a:lnTo>
                    <a:pt x="2918" y="13615"/>
                  </a:lnTo>
                  <a:lnTo>
                    <a:pt x="2314" y="12207"/>
                  </a:lnTo>
                  <a:lnTo>
                    <a:pt x="2012" y="10664"/>
                  </a:lnTo>
                  <a:lnTo>
                    <a:pt x="1979" y="9859"/>
                  </a:lnTo>
                  <a:lnTo>
                    <a:pt x="2012" y="9055"/>
                  </a:lnTo>
                  <a:lnTo>
                    <a:pt x="2314" y="7512"/>
                  </a:lnTo>
                  <a:lnTo>
                    <a:pt x="2918" y="6070"/>
                  </a:lnTo>
                  <a:lnTo>
                    <a:pt x="3756" y="4829"/>
                  </a:lnTo>
                  <a:lnTo>
                    <a:pt x="4829" y="3756"/>
                  </a:lnTo>
                  <a:lnTo>
                    <a:pt x="6103" y="2884"/>
                  </a:lnTo>
                  <a:lnTo>
                    <a:pt x="7512" y="2314"/>
                  </a:lnTo>
                  <a:lnTo>
                    <a:pt x="9054" y="1979"/>
                  </a:lnTo>
                  <a:lnTo>
                    <a:pt x="9859" y="1945"/>
                  </a:lnTo>
                  <a:close/>
                  <a:moveTo>
                    <a:pt x="9859" y="1"/>
                  </a:moveTo>
                  <a:lnTo>
                    <a:pt x="8853" y="34"/>
                  </a:lnTo>
                  <a:lnTo>
                    <a:pt x="6942" y="403"/>
                  </a:lnTo>
                  <a:lnTo>
                    <a:pt x="5165" y="1174"/>
                  </a:lnTo>
                  <a:lnTo>
                    <a:pt x="3588" y="2214"/>
                  </a:lnTo>
                  <a:lnTo>
                    <a:pt x="2247" y="3555"/>
                  </a:lnTo>
                  <a:lnTo>
                    <a:pt x="1174" y="5131"/>
                  </a:lnTo>
                  <a:lnTo>
                    <a:pt x="436" y="6908"/>
                  </a:lnTo>
                  <a:lnTo>
                    <a:pt x="34" y="8853"/>
                  </a:lnTo>
                  <a:lnTo>
                    <a:pt x="0" y="9859"/>
                  </a:lnTo>
                  <a:lnTo>
                    <a:pt x="34" y="10865"/>
                  </a:lnTo>
                  <a:lnTo>
                    <a:pt x="436" y="12777"/>
                  </a:lnTo>
                  <a:lnTo>
                    <a:pt x="1174" y="14554"/>
                  </a:lnTo>
                  <a:lnTo>
                    <a:pt x="2247" y="16130"/>
                  </a:lnTo>
                  <a:lnTo>
                    <a:pt x="3588" y="17471"/>
                  </a:lnTo>
                  <a:lnTo>
                    <a:pt x="5165" y="18544"/>
                  </a:lnTo>
                  <a:lnTo>
                    <a:pt x="6942" y="19282"/>
                  </a:lnTo>
                  <a:lnTo>
                    <a:pt x="8853" y="19685"/>
                  </a:lnTo>
                  <a:lnTo>
                    <a:pt x="9859" y="19718"/>
                  </a:lnTo>
                  <a:lnTo>
                    <a:pt x="10865" y="19685"/>
                  </a:lnTo>
                  <a:lnTo>
                    <a:pt x="12810" y="19282"/>
                  </a:lnTo>
                  <a:lnTo>
                    <a:pt x="14587" y="18544"/>
                  </a:lnTo>
                  <a:lnTo>
                    <a:pt x="16163" y="17471"/>
                  </a:lnTo>
                  <a:lnTo>
                    <a:pt x="17505" y="16130"/>
                  </a:lnTo>
                  <a:lnTo>
                    <a:pt x="18544" y="14554"/>
                  </a:lnTo>
                  <a:lnTo>
                    <a:pt x="19316" y="12777"/>
                  </a:lnTo>
                  <a:lnTo>
                    <a:pt x="19718" y="10865"/>
                  </a:lnTo>
                  <a:lnTo>
                    <a:pt x="19752" y="9859"/>
                  </a:lnTo>
                  <a:lnTo>
                    <a:pt x="19718" y="8853"/>
                  </a:lnTo>
                  <a:lnTo>
                    <a:pt x="19316" y="6908"/>
                  </a:lnTo>
                  <a:lnTo>
                    <a:pt x="18544" y="5131"/>
                  </a:lnTo>
                  <a:lnTo>
                    <a:pt x="17505" y="3555"/>
                  </a:lnTo>
                  <a:lnTo>
                    <a:pt x="16163" y="2214"/>
                  </a:lnTo>
                  <a:lnTo>
                    <a:pt x="14587" y="1174"/>
                  </a:lnTo>
                  <a:lnTo>
                    <a:pt x="12810" y="403"/>
                  </a:lnTo>
                  <a:lnTo>
                    <a:pt x="10865" y="34"/>
                  </a:lnTo>
                  <a:lnTo>
                    <a:pt x="98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2777540" y="3030777"/>
              <a:ext cx="450053" cy="450026"/>
            </a:xfrm>
            <a:custGeom>
              <a:avLst/>
              <a:gdLst/>
              <a:ahLst/>
              <a:cxnLst/>
              <a:rect l="l" t="t" r="r" b="b"/>
              <a:pathLst>
                <a:path w="16768" h="16767" fill="none" extrusionOk="0">
                  <a:moveTo>
                    <a:pt x="16767" y="8384"/>
                  </a:moveTo>
                  <a:lnTo>
                    <a:pt x="16767" y="9255"/>
                  </a:lnTo>
                  <a:lnTo>
                    <a:pt x="16432" y="10899"/>
                  </a:lnTo>
                  <a:lnTo>
                    <a:pt x="15795" y="12408"/>
                  </a:lnTo>
                  <a:lnTo>
                    <a:pt x="14889" y="13749"/>
                  </a:lnTo>
                  <a:lnTo>
                    <a:pt x="13749" y="14889"/>
                  </a:lnTo>
                  <a:lnTo>
                    <a:pt x="12408" y="15794"/>
                  </a:lnTo>
                  <a:lnTo>
                    <a:pt x="10899" y="16432"/>
                  </a:lnTo>
                  <a:lnTo>
                    <a:pt x="9256" y="16767"/>
                  </a:lnTo>
                  <a:lnTo>
                    <a:pt x="8384" y="16767"/>
                  </a:lnTo>
                  <a:lnTo>
                    <a:pt x="7512" y="16767"/>
                  </a:lnTo>
                  <a:lnTo>
                    <a:pt x="5902" y="16432"/>
                  </a:lnTo>
                  <a:lnTo>
                    <a:pt x="4393" y="15794"/>
                  </a:lnTo>
                  <a:lnTo>
                    <a:pt x="3052" y="14889"/>
                  </a:lnTo>
                  <a:lnTo>
                    <a:pt x="1912" y="13749"/>
                  </a:lnTo>
                  <a:lnTo>
                    <a:pt x="1006" y="12408"/>
                  </a:lnTo>
                  <a:lnTo>
                    <a:pt x="369" y="10899"/>
                  </a:lnTo>
                  <a:lnTo>
                    <a:pt x="34" y="9255"/>
                  </a:lnTo>
                  <a:lnTo>
                    <a:pt x="0" y="8384"/>
                  </a:lnTo>
                  <a:lnTo>
                    <a:pt x="34" y="7545"/>
                  </a:lnTo>
                  <a:lnTo>
                    <a:pt x="369" y="5902"/>
                  </a:lnTo>
                  <a:lnTo>
                    <a:pt x="1006" y="4393"/>
                  </a:lnTo>
                  <a:lnTo>
                    <a:pt x="1912" y="3052"/>
                  </a:lnTo>
                  <a:lnTo>
                    <a:pt x="3052" y="1912"/>
                  </a:lnTo>
                  <a:lnTo>
                    <a:pt x="4393" y="1006"/>
                  </a:lnTo>
                  <a:lnTo>
                    <a:pt x="5902" y="369"/>
                  </a:lnTo>
                  <a:lnTo>
                    <a:pt x="7512" y="34"/>
                  </a:lnTo>
                  <a:lnTo>
                    <a:pt x="8384" y="0"/>
                  </a:lnTo>
                  <a:lnTo>
                    <a:pt x="9256" y="34"/>
                  </a:lnTo>
                  <a:lnTo>
                    <a:pt x="10899" y="369"/>
                  </a:lnTo>
                  <a:lnTo>
                    <a:pt x="12408" y="1006"/>
                  </a:lnTo>
                  <a:lnTo>
                    <a:pt x="13749" y="1912"/>
                  </a:lnTo>
                  <a:lnTo>
                    <a:pt x="14889" y="3052"/>
                  </a:lnTo>
                  <a:lnTo>
                    <a:pt x="15795" y="4393"/>
                  </a:lnTo>
                  <a:lnTo>
                    <a:pt x="16432" y="5902"/>
                  </a:lnTo>
                  <a:lnTo>
                    <a:pt x="16767" y="7545"/>
                  </a:lnTo>
                  <a:lnTo>
                    <a:pt x="16767" y="8384"/>
                  </a:lnTo>
                  <a:close/>
                </a:path>
              </a:pathLst>
            </a:custGeom>
            <a:noFill/>
            <a:ln w="62875" cap="flat" cmpd="sng">
              <a:solidFill>
                <a:schemeClr val="accent5"/>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3002544" y="3132475"/>
              <a:ext cx="76548" cy="199824"/>
            </a:xfrm>
            <a:custGeom>
              <a:avLst/>
              <a:gdLst/>
              <a:ahLst/>
              <a:cxnLst/>
              <a:rect l="l" t="t" r="r" b="b"/>
              <a:pathLst>
                <a:path w="2852" h="7445" fill="none" extrusionOk="0">
                  <a:moveTo>
                    <a:pt x="1" y="1"/>
                  </a:moveTo>
                  <a:lnTo>
                    <a:pt x="1" y="4595"/>
                  </a:lnTo>
                  <a:lnTo>
                    <a:pt x="2851" y="7445"/>
                  </a:lnTo>
                </a:path>
              </a:pathLst>
            </a:custGeom>
            <a:noFill/>
            <a:ln w="20950" cap="rnd" cmpd="sng">
              <a:solidFill>
                <a:schemeClr val="accent1"/>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1828887" y="3716603"/>
              <a:ext cx="222343" cy="279941"/>
            </a:xfrm>
            <a:custGeom>
              <a:avLst/>
              <a:gdLst/>
              <a:ahLst/>
              <a:cxnLst/>
              <a:rect l="l" t="t" r="r" b="b"/>
              <a:pathLst>
                <a:path w="8284" h="10430" extrusionOk="0">
                  <a:moveTo>
                    <a:pt x="3488" y="1"/>
                  </a:moveTo>
                  <a:lnTo>
                    <a:pt x="2314" y="370"/>
                  </a:lnTo>
                  <a:lnTo>
                    <a:pt x="1342" y="1007"/>
                  </a:lnTo>
                  <a:lnTo>
                    <a:pt x="604" y="1912"/>
                  </a:lnTo>
                  <a:lnTo>
                    <a:pt x="134" y="2952"/>
                  </a:lnTo>
                  <a:lnTo>
                    <a:pt x="0" y="4058"/>
                  </a:lnTo>
                  <a:lnTo>
                    <a:pt x="168" y="5232"/>
                  </a:lnTo>
                  <a:lnTo>
                    <a:pt x="704" y="6338"/>
                  </a:lnTo>
                  <a:lnTo>
                    <a:pt x="1140" y="6841"/>
                  </a:lnTo>
                  <a:lnTo>
                    <a:pt x="1878" y="7680"/>
                  </a:lnTo>
                  <a:lnTo>
                    <a:pt x="2616" y="9021"/>
                  </a:lnTo>
                  <a:lnTo>
                    <a:pt x="2716" y="10295"/>
                  </a:lnTo>
                  <a:lnTo>
                    <a:pt x="2616" y="10430"/>
                  </a:lnTo>
                  <a:lnTo>
                    <a:pt x="5634" y="10430"/>
                  </a:lnTo>
                  <a:lnTo>
                    <a:pt x="5533" y="10295"/>
                  </a:lnTo>
                  <a:lnTo>
                    <a:pt x="5634" y="9021"/>
                  </a:lnTo>
                  <a:lnTo>
                    <a:pt x="6372" y="7680"/>
                  </a:lnTo>
                  <a:lnTo>
                    <a:pt x="7109" y="6841"/>
                  </a:lnTo>
                  <a:lnTo>
                    <a:pt x="7545" y="6338"/>
                  </a:lnTo>
                  <a:lnTo>
                    <a:pt x="8082" y="5232"/>
                  </a:lnTo>
                  <a:lnTo>
                    <a:pt x="8283" y="4058"/>
                  </a:lnTo>
                  <a:lnTo>
                    <a:pt x="8115" y="2952"/>
                  </a:lnTo>
                  <a:lnTo>
                    <a:pt x="7646" y="1912"/>
                  </a:lnTo>
                  <a:lnTo>
                    <a:pt x="6908" y="1007"/>
                  </a:lnTo>
                  <a:lnTo>
                    <a:pt x="5936" y="370"/>
                  </a:lnTo>
                  <a:lnTo>
                    <a:pt x="47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1879294" y="3986617"/>
              <a:ext cx="127812" cy="22546"/>
            </a:xfrm>
            <a:custGeom>
              <a:avLst/>
              <a:gdLst/>
              <a:ahLst/>
              <a:cxnLst/>
              <a:rect l="l" t="t" r="r" b="b"/>
              <a:pathLst>
                <a:path w="4762" h="840" extrusionOk="0">
                  <a:moveTo>
                    <a:pt x="403" y="1"/>
                  </a:moveTo>
                  <a:lnTo>
                    <a:pt x="268" y="34"/>
                  </a:lnTo>
                  <a:lnTo>
                    <a:pt x="34" y="269"/>
                  </a:lnTo>
                  <a:lnTo>
                    <a:pt x="0" y="403"/>
                  </a:lnTo>
                  <a:lnTo>
                    <a:pt x="34" y="571"/>
                  </a:lnTo>
                  <a:lnTo>
                    <a:pt x="268" y="805"/>
                  </a:lnTo>
                  <a:lnTo>
                    <a:pt x="403" y="839"/>
                  </a:lnTo>
                  <a:lnTo>
                    <a:pt x="4360" y="839"/>
                  </a:lnTo>
                  <a:lnTo>
                    <a:pt x="4494" y="805"/>
                  </a:lnTo>
                  <a:lnTo>
                    <a:pt x="4728" y="571"/>
                  </a:lnTo>
                  <a:lnTo>
                    <a:pt x="4762" y="403"/>
                  </a:lnTo>
                  <a:lnTo>
                    <a:pt x="4728" y="269"/>
                  </a:lnTo>
                  <a:lnTo>
                    <a:pt x="4494" y="34"/>
                  </a:lnTo>
                  <a:lnTo>
                    <a:pt x="43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1879294" y="4009136"/>
              <a:ext cx="127812" cy="21606"/>
            </a:xfrm>
            <a:custGeom>
              <a:avLst/>
              <a:gdLst/>
              <a:ahLst/>
              <a:cxnLst/>
              <a:rect l="l" t="t" r="r" b="b"/>
              <a:pathLst>
                <a:path w="4762" h="805" extrusionOk="0">
                  <a:moveTo>
                    <a:pt x="268" y="0"/>
                  </a:moveTo>
                  <a:lnTo>
                    <a:pt x="34" y="235"/>
                  </a:lnTo>
                  <a:lnTo>
                    <a:pt x="0" y="402"/>
                  </a:lnTo>
                  <a:lnTo>
                    <a:pt x="34" y="570"/>
                  </a:lnTo>
                  <a:lnTo>
                    <a:pt x="268" y="771"/>
                  </a:lnTo>
                  <a:lnTo>
                    <a:pt x="403" y="805"/>
                  </a:lnTo>
                  <a:lnTo>
                    <a:pt x="4360" y="805"/>
                  </a:lnTo>
                  <a:lnTo>
                    <a:pt x="4494" y="771"/>
                  </a:lnTo>
                  <a:lnTo>
                    <a:pt x="4728" y="570"/>
                  </a:lnTo>
                  <a:lnTo>
                    <a:pt x="4762" y="402"/>
                  </a:lnTo>
                  <a:lnTo>
                    <a:pt x="4728" y="235"/>
                  </a:lnTo>
                  <a:lnTo>
                    <a:pt x="44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1879294" y="4030716"/>
              <a:ext cx="127812" cy="21633"/>
            </a:xfrm>
            <a:custGeom>
              <a:avLst/>
              <a:gdLst/>
              <a:ahLst/>
              <a:cxnLst/>
              <a:rect l="l" t="t" r="r" b="b"/>
              <a:pathLst>
                <a:path w="4762" h="806" extrusionOk="0">
                  <a:moveTo>
                    <a:pt x="268" y="1"/>
                  </a:moveTo>
                  <a:lnTo>
                    <a:pt x="34" y="236"/>
                  </a:lnTo>
                  <a:lnTo>
                    <a:pt x="0" y="403"/>
                  </a:lnTo>
                  <a:lnTo>
                    <a:pt x="34" y="571"/>
                  </a:lnTo>
                  <a:lnTo>
                    <a:pt x="268" y="772"/>
                  </a:lnTo>
                  <a:lnTo>
                    <a:pt x="403" y="806"/>
                  </a:lnTo>
                  <a:lnTo>
                    <a:pt x="4360" y="806"/>
                  </a:lnTo>
                  <a:lnTo>
                    <a:pt x="4494" y="772"/>
                  </a:lnTo>
                  <a:lnTo>
                    <a:pt x="4728" y="571"/>
                  </a:lnTo>
                  <a:lnTo>
                    <a:pt x="4762" y="403"/>
                  </a:lnTo>
                  <a:lnTo>
                    <a:pt x="4728" y="236"/>
                  </a:lnTo>
                  <a:lnTo>
                    <a:pt x="44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1900873" y="3823723"/>
              <a:ext cx="78346" cy="45011"/>
            </a:xfrm>
            <a:custGeom>
              <a:avLst/>
              <a:gdLst/>
              <a:ahLst/>
              <a:cxnLst/>
              <a:rect l="l" t="t" r="r" b="b"/>
              <a:pathLst>
                <a:path w="2919" h="1677" fill="none" extrusionOk="0">
                  <a:moveTo>
                    <a:pt x="1" y="0"/>
                  </a:moveTo>
                  <a:lnTo>
                    <a:pt x="2918" y="0"/>
                  </a:lnTo>
                  <a:lnTo>
                    <a:pt x="1476" y="1677"/>
                  </a:lnTo>
                  <a:lnTo>
                    <a:pt x="1" y="0"/>
                  </a:lnTo>
                  <a:close/>
                </a:path>
              </a:pathLst>
            </a:custGeom>
            <a:noFill/>
            <a:ln w="10900" cap="flat" cmpd="sng">
              <a:solidFill>
                <a:schemeClr val="accent1"/>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3210478" y="1869715"/>
              <a:ext cx="165630" cy="318644"/>
            </a:xfrm>
            <a:custGeom>
              <a:avLst/>
              <a:gdLst/>
              <a:ahLst/>
              <a:cxnLst/>
              <a:rect l="l" t="t" r="r" b="b"/>
              <a:pathLst>
                <a:path w="6171" h="11872" extrusionOk="0">
                  <a:moveTo>
                    <a:pt x="2716" y="2381"/>
                  </a:moveTo>
                  <a:lnTo>
                    <a:pt x="2716" y="5030"/>
                  </a:lnTo>
                  <a:lnTo>
                    <a:pt x="2314" y="4930"/>
                  </a:lnTo>
                  <a:lnTo>
                    <a:pt x="1744" y="4728"/>
                  </a:lnTo>
                  <a:lnTo>
                    <a:pt x="1543" y="4561"/>
                  </a:lnTo>
                  <a:lnTo>
                    <a:pt x="1375" y="4393"/>
                  </a:lnTo>
                  <a:lnTo>
                    <a:pt x="1207" y="3991"/>
                  </a:lnTo>
                  <a:lnTo>
                    <a:pt x="1174" y="3722"/>
                  </a:lnTo>
                  <a:lnTo>
                    <a:pt x="1207" y="3454"/>
                  </a:lnTo>
                  <a:lnTo>
                    <a:pt x="1375" y="2985"/>
                  </a:lnTo>
                  <a:lnTo>
                    <a:pt x="1576" y="2817"/>
                  </a:lnTo>
                  <a:lnTo>
                    <a:pt x="1777" y="2649"/>
                  </a:lnTo>
                  <a:lnTo>
                    <a:pt x="2347" y="2448"/>
                  </a:lnTo>
                  <a:lnTo>
                    <a:pt x="2716" y="2381"/>
                  </a:lnTo>
                  <a:close/>
                  <a:moveTo>
                    <a:pt x="3353" y="6237"/>
                  </a:moveTo>
                  <a:lnTo>
                    <a:pt x="3756" y="6338"/>
                  </a:lnTo>
                  <a:lnTo>
                    <a:pt x="4359" y="6573"/>
                  </a:lnTo>
                  <a:lnTo>
                    <a:pt x="4594" y="6740"/>
                  </a:lnTo>
                  <a:lnTo>
                    <a:pt x="4762" y="6908"/>
                  </a:lnTo>
                  <a:lnTo>
                    <a:pt x="4963" y="7344"/>
                  </a:lnTo>
                  <a:lnTo>
                    <a:pt x="4963" y="7612"/>
                  </a:lnTo>
                  <a:lnTo>
                    <a:pt x="4963" y="7914"/>
                  </a:lnTo>
                  <a:lnTo>
                    <a:pt x="4762" y="8350"/>
                  </a:lnTo>
                  <a:lnTo>
                    <a:pt x="4561" y="8551"/>
                  </a:lnTo>
                  <a:lnTo>
                    <a:pt x="4326" y="8719"/>
                  </a:lnTo>
                  <a:lnTo>
                    <a:pt x="3722" y="8954"/>
                  </a:lnTo>
                  <a:lnTo>
                    <a:pt x="3353" y="9021"/>
                  </a:lnTo>
                  <a:lnTo>
                    <a:pt x="3353" y="6237"/>
                  </a:lnTo>
                  <a:close/>
                  <a:moveTo>
                    <a:pt x="2716" y="0"/>
                  </a:moveTo>
                  <a:lnTo>
                    <a:pt x="2716" y="1476"/>
                  </a:lnTo>
                  <a:lnTo>
                    <a:pt x="2079" y="1543"/>
                  </a:lnTo>
                  <a:lnTo>
                    <a:pt x="1073" y="1912"/>
                  </a:lnTo>
                  <a:lnTo>
                    <a:pt x="704" y="2180"/>
                  </a:lnTo>
                  <a:lnTo>
                    <a:pt x="369" y="2515"/>
                  </a:lnTo>
                  <a:lnTo>
                    <a:pt x="34" y="3320"/>
                  </a:lnTo>
                  <a:lnTo>
                    <a:pt x="0" y="3823"/>
                  </a:lnTo>
                  <a:lnTo>
                    <a:pt x="34" y="4292"/>
                  </a:lnTo>
                  <a:lnTo>
                    <a:pt x="335" y="5030"/>
                  </a:lnTo>
                  <a:lnTo>
                    <a:pt x="637" y="5332"/>
                  </a:lnTo>
                  <a:lnTo>
                    <a:pt x="1006" y="5600"/>
                  </a:lnTo>
                  <a:lnTo>
                    <a:pt x="2012" y="5969"/>
                  </a:lnTo>
                  <a:lnTo>
                    <a:pt x="2716" y="6103"/>
                  </a:lnTo>
                  <a:lnTo>
                    <a:pt x="2716" y="9021"/>
                  </a:lnTo>
                  <a:lnTo>
                    <a:pt x="2012" y="8987"/>
                  </a:lnTo>
                  <a:lnTo>
                    <a:pt x="1308" y="8819"/>
                  </a:lnTo>
                  <a:lnTo>
                    <a:pt x="671" y="8585"/>
                  </a:lnTo>
                  <a:lnTo>
                    <a:pt x="0" y="8216"/>
                  </a:lnTo>
                  <a:lnTo>
                    <a:pt x="0" y="9356"/>
                  </a:lnTo>
                  <a:lnTo>
                    <a:pt x="671" y="9624"/>
                  </a:lnTo>
                  <a:lnTo>
                    <a:pt x="1341" y="9792"/>
                  </a:lnTo>
                  <a:lnTo>
                    <a:pt x="2012" y="9893"/>
                  </a:lnTo>
                  <a:lnTo>
                    <a:pt x="2683" y="9926"/>
                  </a:lnTo>
                  <a:lnTo>
                    <a:pt x="2716" y="11871"/>
                  </a:lnTo>
                  <a:lnTo>
                    <a:pt x="3353" y="11871"/>
                  </a:lnTo>
                  <a:lnTo>
                    <a:pt x="3353" y="9926"/>
                  </a:lnTo>
                  <a:lnTo>
                    <a:pt x="3990" y="9859"/>
                  </a:lnTo>
                  <a:lnTo>
                    <a:pt x="5030" y="9490"/>
                  </a:lnTo>
                  <a:lnTo>
                    <a:pt x="5432" y="9222"/>
                  </a:lnTo>
                  <a:lnTo>
                    <a:pt x="5768" y="8887"/>
                  </a:lnTo>
                  <a:lnTo>
                    <a:pt x="6137" y="8015"/>
                  </a:lnTo>
                  <a:lnTo>
                    <a:pt x="6170" y="7512"/>
                  </a:lnTo>
                  <a:lnTo>
                    <a:pt x="6137" y="7009"/>
                  </a:lnTo>
                  <a:lnTo>
                    <a:pt x="5801" y="6237"/>
                  </a:lnTo>
                  <a:lnTo>
                    <a:pt x="5466" y="5936"/>
                  </a:lnTo>
                  <a:lnTo>
                    <a:pt x="5097" y="5667"/>
                  </a:lnTo>
                  <a:lnTo>
                    <a:pt x="4024" y="5265"/>
                  </a:lnTo>
                  <a:lnTo>
                    <a:pt x="3353" y="5131"/>
                  </a:lnTo>
                  <a:lnTo>
                    <a:pt x="3353" y="2415"/>
                  </a:lnTo>
                  <a:lnTo>
                    <a:pt x="3923" y="2448"/>
                  </a:lnTo>
                  <a:lnTo>
                    <a:pt x="4493" y="2582"/>
                  </a:lnTo>
                  <a:lnTo>
                    <a:pt x="5030" y="2750"/>
                  </a:lnTo>
                  <a:lnTo>
                    <a:pt x="5567" y="2985"/>
                  </a:lnTo>
                  <a:lnTo>
                    <a:pt x="5567" y="1878"/>
                  </a:lnTo>
                  <a:lnTo>
                    <a:pt x="5030" y="1710"/>
                  </a:lnTo>
                  <a:lnTo>
                    <a:pt x="4493" y="1610"/>
                  </a:lnTo>
                  <a:lnTo>
                    <a:pt x="3923" y="1509"/>
                  </a:lnTo>
                  <a:lnTo>
                    <a:pt x="3353" y="1476"/>
                  </a:lnTo>
                  <a:lnTo>
                    <a:pt x="33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1011619" y="3275588"/>
              <a:ext cx="32450" cy="110715"/>
            </a:xfrm>
            <a:custGeom>
              <a:avLst/>
              <a:gdLst/>
              <a:ahLst/>
              <a:cxnLst/>
              <a:rect l="l" t="t" r="r" b="b"/>
              <a:pathLst>
                <a:path w="1209" h="4125" extrusionOk="0">
                  <a:moveTo>
                    <a:pt x="1" y="0"/>
                  </a:moveTo>
                  <a:lnTo>
                    <a:pt x="1" y="4125"/>
                  </a:lnTo>
                  <a:lnTo>
                    <a:pt x="1208" y="4125"/>
                  </a:lnTo>
                  <a:lnTo>
                    <a:pt x="12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1071929" y="3323284"/>
              <a:ext cx="32423" cy="63020"/>
            </a:xfrm>
            <a:custGeom>
              <a:avLst/>
              <a:gdLst/>
              <a:ahLst/>
              <a:cxnLst/>
              <a:rect l="l" t="t" r="r" b="b"/>
              <a:pathLst>
                <a:path w="1208" h="2348" extrusionOk="0">
                  <a:moveTo>
                    <a:pt x="1" y="1"/>
                  </a:moveTo>
                  <a:lnTo>
                    <a:pt x="1" y="2348"/>
                  </a:lnTo>
                  <a:lnTo>
                    <a:pt x="1208" y="2348"/>
                  </a:lnTo>
                  <a:lnTo>
                    <a:pt x="12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1132240" y="3204488"/>
              <a:ext cx="32423" cy="181814"/>
            </a:xfrm>
            <a:custGeom>
              <a:avLst/>
              <a:gdLst/>
              <a:ahLst/>
              <a:cxnLst/>
              <a:rect l="l" t="t" r="r" b="b"/>
              <a:pathLst>
                <a:path w="1208" h="6774" extrusionOk="0">
                  <a:moveTo>
                    <a:pt x="0" y="0"/>
                  </a:moveTo>
                  <a:lnTo>
                    <a:pt x="0" y="6774"/>
                  </a:lnTo>
                  <a:lnTo>
                    <a:pt x="1208" y="6774"/>
                  </a:lnTo>
                  <a:lnTo>
                    <a:pt x="12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2495875" y="2551864"/>
              <a:ext cx="344733" cy="122417"/>
            </a:xfrm>
            <a:custGeom>
              <a:avLst/>
              <a:gdLst/>
              <a:ahLst/>
              <a:cxnLst/>
              <a:rect l="l" t="t" r="r" b="b"/>
              <a:pathLst>
                <a:path w="12844" h="4561" extrusionOk="0">
                  <a:moveTo>
                    <a:pt x="4092" y="0"/>
                  </a:moveTo>
                  <a:lnTo>
                    <a:pt x="3689" y="302"/>
                  </a:lnTo>
                  <a:lnTo>
                    <a:pt x="3455" y="503"/>
                  </a:lnTo>
                  <a:lnTo>
                    <a:pt x="2784" y="772"/>
                  </a:lnTo>
                  <a:lnTo>
                    <a:pt x="2013" y="839"/>
                  </a:lnTo>
                  <a:lnTo>
                    <a:pt x="1141" y="705"/>
                  </a:lnTo>
                  <a:lnTo>
                    <a:pt x="671" y="570"/>
                  </a:lnTo>
                  <a:lnTo>
                    <a:pt x="604" y="570"/>
                  </a:lnTo>
                  <a:lnTo>
                    <a:pt x="202" y="772"/>
                  </a:lnTo>
                  <a:lnTo>
                    <a:pt x="1" y="1107"/>
                  </a:lnTo>
                  <a:lnTo>
                    <a:pt x="1" y="1342"/>
                  </a:lnTo>
                  <a:lnTo>
                    <a:pt x="101" y="2717"/>
                  </a:lnTo>
                  <a:lnTo>
                    <a:pt x="303" y="4259"/>
                  </a:lnTo>
                  <a:lnTo>
                    <a:pt x="336" y="4527"/>
                  </a:lnTo>
                  <a:lnTo>
                    <a:pt x="336" y="4561"/>
                  </a:lnTo>
                  <a:lnTo>
                    <a:pt x="3052" y="4561"/>
                  </a:lnTo>
                  <a:lnTo>
                    <a:pt x="6875" y="4494"/>
                  </a:lnTo>
                  <a:lnTo>
                    <a:pt x="7747" y="4460"/>
                  </a:lnTo>
                  <a:lnTo>
                    <a:pt x="9491" y="4226"/>
                  </a:lnTo>
                  <a:lnTo>
                    <a:pt x="10228" y="3924"/>
                  </a:lnTo>
                  <a:lnTo>
                    <a:pt x="11972" y="2985"/>
                  </a:lnTo>
                  <a:lnTo>
                    <a:pt x="12844" y="2482"/>
                  </a:lnTo>
                  <a:lnTo>
                    <a:pt x="12743" y="2281"/>
                  </a:lnTo>
                  <a:lnTo>
                    <a:pt x="11939" y="1476"/>
                  </a:lnTo>
                  <a:lnTo>
                    <a:pt x="10966" y="1275"/>
                  </a:lnTo>
                  <a:lnTo>
                    <a:pt x="10295" y="1409"/>
                  </a:lnTo>
                  <a:lnTo>
                    <a:pt x="8250" y="1979"/>
                  </a:lnTo>
                  <a:lnTo>
                    <a:pt x="8082" y="2012"/>
                  </a:lnTo>
                  <a:lnTo>
                    <a:pt x="4494" y="134"/>
                  </a:lnTo>
                  <a:lnTo>
                    <a:pt x="4461" y="101"/>
                  </a:lnTo>
                  <a:lnTo>
                    <a:pt x="4092" y="0"/>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2503981" y="2612174"/>
              <a:ext cx="343847" cy="88223"/>
            </a:xfrm>
            <a:custGeom>
              <a:avLst/>
              <a:gdLst/>
              <a:ahLst/>
              <a:cxnLst/>
              <a:rect l="l" t="t" r="r" b="b"/>
              <a:pathLst>
                <a:path w="12811" h="3287" extrusionOk="0">
                  <a:moveTo>
                    <a:pt x="12576" y="0"/>
                  </a:moveTo>
                  <a:lnTo>
                    <a:pt x="12441" y="34"/>
                  </a:lnTo>
                  <a:lnTo>
                    <a:pt x="12140" y="235"/>
                  </a:lnTo>
                  <a:lnTo>
                    <a:pt x="10362" y="1107"/>
                  </a:lnTo>
                  <a:lnTo>
                    <a:pt x="8987" y="1643"/>
                  </a:lnTo>
                  <a:lnTo>
                    <a:pt x="8384" y="1777"/>
                  </a:lnTo>
                  <a:lnTo>
                    <a:pt x="6540" y="1979"/>
                  </a:lnTo>
                  <a:lnTo>
                    <a:pt x="839" y="2113"/>
                  </a:lnTo>
                  <a:lnTo>
                    <a:pt x="1" y="2113"/>
                  </a:lnTo>
                  <a:lnTo>
                    <a:pt x="101" y="3286"/>
                  </a:lnTo>
                  <a:lnTo>
                    <a:pt x="4293" y="3219"/>
                  </a:lnTo>
                  <a:lnTo>
                    <a:pt x="4393" y="2414"/>
                  </a:lnTo>
                  <a:lnTo>
                    <a:pt x="4796" y="2414"/>
                  </a:lnTo>
                  <a:lnTo>
                    <a:pt x="7847" y="2280"/>
                  </a:lnTo>
                  <a:lnTo>
                    <a:pt x="9155" y="2046"/>
                  </a:lnTo>
                  <a:lnTo>
                    <a:pt x="10329" y="1677"/>
                  </a:lnTo>
                  <a:lnTo>
                    <a:pt x="12475" y="537"/>
                  </a:lnTo>
                  <a:lnTo>
                    <a:pt x="12777" y="369"/>
                  </a:lnTo>
                  <a:lnTo>
                    <a:pt x="12810" y="268"/>
                  </a:lnTo>
                  <a:lnTo>
                    <a:pt x="12777" y="34"/>
                  </a:lnTo>
                  <a:lnTo>
                    <a:pt x="12576" y="0"/>
                  </a:lnTo>
                  <a:close/>
                </a:path>
              </a:pathLst>
            </a:custGeom>
            <a:solidFill>
              <a:srgbClr val="181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1857687" y="3084780"/>
              <a:ext cx="90934" cy="107118"/>
            </a:xfrm>
            <a:custGeom>
              <a:avLst/>
              <a:gdLst/>
              <a:ahLst/>
              <a:cxnLst/>
              <a:rect l="l" t="t" r="r" b="b"/>
              <a:pathLst>
                <a:path w="3388" h="3991" extrusionOk="0">
                  <a:moveTo>
                    <a:pt x="67" y="0"/>
                  </a:moveTo>
                  <a:lnTo>
                    <a:pt x="0" y="1308"/>
                  </a:lnTo>
                  <a:lnTo>
                    <a:pt x="101" y="2750"/>
                  </a:lnTo>
                  <a:lnTo>
                    <a:pt x="503" y="3018"/>
                  </a:lnTo>
                  <a:lnTo>
                    <a:pt x="2046" y="3823"/>
                  </a:lnTo>
                  <a:lnTo>
                    <a:pt x="2817" y="3991"/>
                  </a:lnTo>
                  <a:lnTo>
                    <a:pt x="3253" y="3924"/>
                  </a:lnTo>
                  <a:lnTo>
                    <a:pt x="3387" y="3790"/>
                  </a:lnTo>
                  <a:lnTo>
                    <a:pt x="3354" y="101"/>
                  </a:lnTo>
                  <a:lnTo>
                    <a:pt x="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1827974" y="3158564"/>
              <a:ext cx="340251" cy="146734"/>
            </a:xfrm>
            <a:custGeom>
              <a:avLst/>
              <a:gdLst/>
              <a:ahLst/>
              <a:cxnLst/>
              <a:rect l="l" t="t" r="r" b="b"/>
              <a:pathLst>
                <a:path w="12677" h="5467" extrusionOk="0">
                  <a:moveTo>
                    <a:pt x="1107" y="1"/>
                  </a:moveTo>
                  <a:lnTo>
                    <a:pt x="671" y="135"/>
                  </a:lnTo>
                  <a:lnTo>
                    <a:pt x="437" y="403"/>
                  </a:lnTo>
                  <a:lnTo>
                    <a:pt x="370" y="605"/>
                  </a:lnTo>
                  <a:lnTo>
                    <a:pt x="202" y="1979"/>
                  </a:lnTo>
                  <a:lnTo>
                    <a:pt x="34" y="3556"/>
                  </a:lnTo>
                  <a:lnTo>
                    <a:pt x="1" y="3790"/>
                  </a:lnTo>
                  <a:lnTo>
                    <a:pt x="1" y="3857"/>
                  </a:lnTo>
                  <a:lnTo>
                    <a:pt x="2683" y="4427"/>
                  </a:lnTo>
                  <a:lnTo>
                    <a:pt x="6439" y="5165"/>
                  </a:lnTo>
                  <a:lnTo>
                    <a:pt x="7278" y="5299"/>
                  </a:lnTo>
                  <a:lnTo>
                    <a:pt x="9021" y="5467"/>
                  </a:lnTo>
                  <a:lnTo>
                    <a:pt x="9793" y="5333"/>
                  </a:lnTo>
                  <a:lnTo>
                    <a:pt x="11704" y="4763"/>
                  </a:lnTo>
                  <a:lnTo>
                    <a:pt x="12676" y="4461"/>
                  </a:lnTo>
                  <a:lnTo>
                    <a:pt x="12643" y="4260"/>
                  </a:lnTo>
                  <a:lnTo>
                    <a:pt x="12006" y="3321"/>
                  </a:lnTo>
                  <a:lnTo>
                    <a:pt x="11100" y="2885"/>
                  </a:lnTo>
                  <a:lnTo>
                    <a:pt x="10430" y="2885"/>
                  </a:lnTo>
                  <a:lnTo>
                    <a:pt x="8284" y="3019"/>
                  </a:lnTo>
                  <a:lnTo>
                    <a:pt x="8116" y="2985"/>
                  </a:lnTo>
                  <a:lnTo>
                    <a:pt x="4997" y="403"/>
                  </a:lnTo>
                  <a:lnTo>
                    <a:pt x="4997" y="370"/>
                  </a:lnTo>
                  <a:lnTo>
                    <a:pt x="4628" y="202"/>
                  </a:lnTo>
                  <a:lnTo>
                    <a:pt x="4192" y="403"/>
                  </a:lnTo>
                  <a:lnTo>
                    <a:pt x="3924" y="538"/>
                  </a:lnTo>
                  <a:lnTo>
                    <a:pt x="3220" y="672"/>
                  </a:lnTo>
                  <a:lnTo>
                    <a:pt x="2415" y="571"/>
                  </a:lnTo>
                  <a:lnTo>
                    <a:pt x="1610" y="269"/>
                  </a:lnTo>
                  <a:lnTo>
                    <a:pt x="1208" y="1"/>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1824378" y="3255780"/>
              <a:ext cx="351040" cy="54029"/>
            </a:xfrm>
            <a:custGeom>
              <a:avLst/>
              <a:gdLst/>
              <a:ahLst/>
              <a:cxnLst/>
              <a:rect l="l" t="t" r="r" b="b"/>
              <a:pathLst>
                <a:path w="13079" h="2013" extrusionOk="0">
                  <a:moveTo>
                    <a:pt x="168" y="1"/>
                  </a:moveTo>
                  <a:lnTo>
                    <a:pt x="1" y="1174"/>
                  </a:lnTo>
                  <a:lnTo>
                    <a:pt x="4125" y="2013"/>
                  </a:lnTo>
                  <a:lnTo>
                    <a:pt x="4393" y="1241"/>
                  </a:lnTo>
                  <a:lnTo>
                    <a:pt x="4796" y="1342"/>
                  </a:lnTo>
                  <a:lnTo>
                    <a:pt x="7780" y="1845"/>
                  </a:lnTo>
                  <a:lnTo>
                    <a:pt x="9122" y="1912"/>
                  </a:lnTo>
                  <a:lnTo>
                    <a:pt x="10329" y="1778"/>
                  </a:lnTo>
                  <a:lnTo>
                    <a:pt x="12710" y="1141"/>
                  </a:lnTo>
                  <a:lnTo>
                    <a:pt x="13012" y="1040"/>
                  </a:lnTo>
                  <a:lnTo>
                    <a:pt x="13079" y="940"/>
                  </a:lnTo>
                  <a:lnTo>
                    <a:pt x="13079" y="738"/>
                  </a:lnTo>
                  <a:lnTo>
                    <a:pt x="12911" y="604"/>
                  </a:lnTo>
                  <a:lnTo>
                    <a:pt x="12743" y="638"/>
                  </a:lnTo>
                  <a:lnTo>
                    <a:pt x="12408" y="738"/>
                  </a:lnTo>
                  <a:lnTo>
                    <a:pt x="10497" y="1241"/>
                  </a:lnTo>
                  <a:lnTo>
                    <a:pt x="9055" y="1476"/>
                  </a:lnTo>
                  <a:lnTo>
                    <a:pt x="8418" y="1476"/>
                  </a:lnTo>
                  <a:lnTo>
                    <a:pt x="6573" y="1275"/>
                  </a:lnTo>
                  <a:lnTo>
                    <a:pt x="1007" y="202"/>
                  </a:lnTo>
                  <a:lnTo>
                    <a:pt x="168" y="1"/>
                  </a:lnTo>
                  <a:close/>
                </a:path>
              </a:pathLst>
            </a:custGeom>
            <a:solidFill>
              <a:srgbClr val="181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1780279" y="1856214"/>
              <a:ext cx="243949" cy="1252864"/>
            </a:xfrm>
            <a:custGeom>
              <a:avLst/>
              <a:gdLst/>
              <a:ahLst/>
              <a:cxnLst/>
              <a:rect l="l" t="t" r="r" b="b"/>
              <a:pathLst>
                <a:path w="9089" h="46679" extrusionOk="0">
                  <a:moveTo>
                    <a:pt x="7277" y="0"/>
                  </a:moveTo>
                  <a:lnTo>
                    <a:pt x="6104" y="503"/>
                  </a:lnTo>
                  <a:lnTo>
                    <a:pt x="4695" y="1442"/>
                  </a:lnTo>
                  <a:lnTo>
                    <a:pt x="973" y="4628"/>
                  </a:lnTo>
                  <a:lnTo>
                    <a:pt x="0" y="5600"/>
                  </a:lnTo>
                  <a:lnTo>
                    <a:pt x="2113" y="24681"/>
                  </a:lnTo>
                  <a:lnTo>
                    <a:pt x="2314" y="46679"/>
                  </a:lnTo>
                  <a:lnTo>
                    <a:pt x="7143" y="46679"/>
                  </a:lnTo>
                  <a:lnTo>
                    <a:pt x="7311" y="45203"/>
                  </a:lnTo>
                  <a:lnTo>
                    <a:pt x="8250" y="36082"/>
                  </a:lnTo>
                  <a:lnTo>
                    <a:pt x="8820" y="28235"/>
                  </a:lnTo>
                  <a:lnTo>
                    <a:pt x="8987" y="24144"/>
                  </a:lnTo>
                  <a:lnTo>
                    <a:pt x="9088" y="20254"/>
                  </a:lnTo>
                  <a:lnTo>
                    <a:pt x="8920" y="12508"/>
                  </a:lnTo>
                  <a:lnTo>
                    <a:pt x="8384" y="3052"/>
                  </a:lnTo>
                  <a:lnTo>
                    <a:pt x="8149" y="671"/>
                  </a:lnTo>
                  <a:lnTo>
                    <a:pt x="8116" y="436"/>
                  </a:lnTo>
                  <a:lnTo>
                    <a:pt x="7881" y="101"/>
                  </a:lnTo>
                  <a:lnTo>
                    <a:pt x="72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1869389" y="1216259"/>
              <a:ext cx="119733" cy="114338"/>
            </a:xfrm>
            <a:custGeom>
              <a:avLst/>
              <a:gdLst/>
              <a:ahLst/>
              <a:cxnLst/>
              <a:rect l="l" t="t" r="r" b="b"/>
              <a:pathLst>
                <a:path w="4461" h="4260" extrusionOk="0">
                  <a:moveTo>
                    <a:pt x="3219" y="1"/>
                  </a:moveTo>
                  <a:lnTo>
                    <a:pt x="0" y="135"/>
                  </a:lnTo>
                  <a:lnTo>
                    <a:pt x="67" y="1208"/>
                  </a:lnTo>
                  <a:lnTo>
                    <a:pt x="134" y="2214"/>
                  </a:lnTo>
                  <a:lnTo>
                    <a:pt x="269" y="3958"/>
                  </a:lnTo>
                  <a:lnTo>
                    <a:pt x="503" y="4126"/>
                  </a:lnTo>
                  <a:lnTo>
                    <a:pt x="1073" y="4260"/>
                  </a:lnTo>
                  <a:lnTo>
                    <a:pt x="2113" y="4159"/>
                  </a:lnTo>
                  <a:lnTo>
                    <a:pt x="4091" y="3388"/>
                  </a:lnTo>
                  <a:lnTo>
                    <a:pt x="4460" y="3153"/>
                  </a:lnTo>
                  <a:lnTo>
                    <a:pt x="3555" y="906"/>
                  </a:lnTo>
                  <a:lnTo>
                    <a:pt x="3354" y="437"/>
                  </a:lnTo>
                  <a:lnTo>
                    <a:pt x="3219"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1705582" y="1294579"/>
              <a:ext cx="407726" cy="670544"/>
            </a:xfrm>
            <a:custGeom>
              <a:avLst/>
              <a:gdLst/>
              <a:ahLst/>
              <a:cxnLst/>
              <a:rect l="l" t="t" r="r" b="b"/>
              <a:pathLst>
                <a:path w="15191" h="24983" extrusionOk="0">
                  <a:moveTo>
                    <a:pt x="12206" y="0"/>
                  </a:moveTo>
                  <a:lnTo>
                    <a:pt x="11536" y="34"/>
                  </a:lnTo>
                  <a:lnTo>
                    <a:pt x="10832" y="235"/>
                  </a:lnTo>
                  <a:lnTo>
                    <a:pt x="9926" y="671"/>
                  </a:lnTo>
                  <a:lnTo>
                    <a:pt x="8484" y="1141"/>
                  </a:lnTo>
                  <a:lnTo>
                    <a:pt x="6841" y="1308"/>
                  </a:lnTo>
                  <a:lnTo>
                    <a:pt x="5869" y="1275"/>
                  </a:lnTo>
                  <a:lnTo>
                    <a:pt x="5366" y="1543"/>
                  </a:lnTo>
                  <a:lnTo>
                    <a:pt x="3521" y="2348"/>
                  </a:lnTo>
                  <a:lnTo>
                    <a:pt x="1979" y="3320"/>
                  </a:lnTo>
                  <a:lnTo>
                    <a:pt x="1073" y="4192"/>
                  </a:lnTo>
                  <a:lnTo>
                    <a:pt x="369" y="5232"/>
                  </a:lnTo>
                  <a:lnTo>
                    <a:pt x="0" y="6506"/>
                  </a:lnTo>
                  <a:lnTo>
                    <a:pt x="0" y="7277"/>
                  </a:lnTo>
                  <a:lnTo>
                    <a:pt x="67" y="8149"/>
                  </a:lnTo>
                  <a:lnTo>
                    <a:pt x="403" y="9759"/>
                  </a:lnTo>
                  <a:lnTo>
                    <a:pt x="1274" y="11972"/>
                  </a:lnTo>
                  <a:lnTo>
                    <a:pt x="2683" y="14688"/>
                  </a:lnTo>
                  <a:lnTo>
                    <a:pt x="3521" y="16767"/>
                  </a:lnTo>
                  <a:lnTo>
                    <a:pt x="3823" y="18243"/>
                  </a:lnTo>
                  <a:lnTo>
                    <a:pt x="3857" y="19047"/>
                  </a:lnTo>
                  <a:lnTo>
                    <a:pt x="3655" y="22702"/>
                  </a:lnTo>
                  <a:lnTo>
                    <a:pt x="3421" y="24614"/>
                  </a:lnTo>
                  <a:lnTo>
                    <a:pt x="3756" y="24714"/>
                  </a:lnTo>
                  <a:lnTo>
                    <a:pt x="5734" y="24983"/>
                  </a:lnTo>
                  <a:lnTo>
                    <a:pt x="7545" y="24983"/>
                  </a:lnTo>
                  <a:lnTo>
                    <a:pt x="9457" y="24614"/>
                  </a:lnTo>
                  <a:lnTo>
                    <a:pt x="10865" y="23943"/>
                  </a:lnTo>
                  <a:lnTo>
                    <a:pt x="11737" y="23340"/>
                  </a:lnTo>
                  <a:lnTo>
                    <a:pt x="12508" y="22501"/>
                  </a:lnTo>
                  <a:lnTo>
                    <a:pt x="13179" y="21495"/>
                  </a:lnTo>
                  <a:lnTo>
                    <a:pt x="13682" y="20221"/>
                  </a:lnTo>
                  <a:lnTo>
                    <a:pt x="14017" y="18712"/>
                  </a:lnTo>
                  <a:lnTo>
                    <a:pt x="14118" y="17840"/>
                  </a:lnTo>
                  <a:lnTo>
                    <a:pt x="14285" y="16398"/>
                  </a:lnTo>
                  <a:lnTo>
                    <a:pt x="14923" y="12307"/>
                  </a:lnTo>
                  <a:lnTo>
                    <a:pt x="15191" y="8786"/>
                  </a:lnTo>
                  <a:lnTo>
                    <a:pt x="15124" y="6405"/>
                  </a:lnTo>
                  <a:lnTo>
                    <a:pt x="14755" y="4125"/>
                  </a:lnTo>
                  <a:lnTo>
                    <a:pt x="13950" y="2046"/>
                  </a:lnTo>
                  <a:lnTo>
                    <a:pt x="13347" y="1107"/>
                  </a:lnTo>
                  <a:lnTo>
                    <a:pt x="13112" y="805"/>
                  </a:lnTo>
                  <a:lnTo>
                    <a:pt x="12575" y="235"/>
                  </a:lnTo>
                  <a:lnTo>
                    <a:pt x="122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1863082" y="1300887"/>
              <a:ext cx="174648" cy="337540"/>
            </a:xfrm>
            <a:custGeom>
              <a:avLst/>
              <a:gdLst/>
              <a:ahLst/>
              <a:cxnLst/>
              <a:rect l="l" t="t" r="r" b="b"/>
              <a:pathLst>
                <a:path w="6507" h="12576" extrusionOk="0">
                  <a:moveTo>
                    <a:pt x="4964" y="0"/>
                  </a:moveTo>
                  <a:lnTo>
                    <a:pt x="4729" y="101"/>
                  </a:lnTo>
                  <a:lnTo>
                    <a:pt x="3522" y="470"/>
                  </a:lnTo>
                  <a:lnTo>
                    <a:pt x="2147" y="771"/>
                  </a:lnTo>
                  <a:lnTo>
                    <a:pt x="1" y="1040"/>
                  </a:lnTo>
                  <a:lnTo>
                    <a:pt x="336" y="1509"/>
                  </a:lnTo>
                  <a:lnTo>
                    <a:pt x="3052" y="5734"/>
                  </a:lnTo>
                  <a:lnTo>
                    <a:pt x="4528" y="8451"/>
                  </a:lnTo>
                  <a:lnTo>
                    <a:pt x="5064" y="9591"/>
                  </a:lnTo>
                  <a:lnTo>
                    <a:pt x="5835" y="11670"/>
                  </a:lnTo>
                  <a:lnTo>
                    <a:pt x="6003" y="12575"/>
                  </a:lnTo>
                  <a:lnTo>
                    <a:pt x="6070" y="12307"/>
                  </a:lnTo>
                  <a:lnTo>
                    <a:pt x="6372" y="10496"/>
                  </a:lnTo>
                  <a:lnTo>
                    <a:pt x="6506" y="8652"/>
                  </a:lnTo>
                  <a:lnTo>
                    <a:pt x="6473" y="7545"/>
                  </a:lnTo>
                  <a:lnTo>
                    <a:pt x="6405" y="5902"/>
                  </a:lnTo>
                  <a:lnTo>
                    <a:pt x="5902" y="3119"/>
                  </a:lnTo>
                  <a:lnTo>
                    <a:pt x="5332" y="1073"/>
                  </a:lnTo>
                  <a:lnTo>
                    <a:pt x="49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1937779" y="1313475"/>
              <a:ext cx="99952" cy="324952"/>
            </a:xfrm>
            <a:custGeom>
              <a:avLst/>
              <a:gdLst/>
              <a:ahLst/>
              <a:cxnLst/>
              <a:rect l="l" t="t" r="r" b="b"/>
              <a:pathLst>
                <a:path w="3724" h="12107" extrusionOk="0">
                  <a:moveTo>
                    <a:pt x="739" y="1"/>
                  </a:moveTo>
                  <a:lnTo>
                    <a:pt x="303" y="940"/>
                  </a:lnTo>
                  <a:lnTo>
                    <a:pt x="1" y="1107"/>
                  </a:lnTo>
                  <a:lnTo>
                    <a:pt x="1376" y="2147"/>
                  </a:lnTo>
                  <a:lnTo>
                    <a:pt x="1745" y="7982"/>
                  </a:lnTo>
                  <a:lnTo>
                    <a:pt x="2281" y="9122"/>
                  </a:lnTo>
                  <a:lnTo>
                    <a:pt x="3052" y="11201"/>
                  </a:lnTo>
                  <a:lnTo>
                    <a:pt x="3220" y="12106"/>
                  </a:lnTo>
                  <a:lnTo>
                    <a:pt x="3287" y="11838"/>
                  </a:lnTo>
                  <a:lnTo>
                    <a:pt x="3589" y="10027"/>
                  </a:lnTo>
                  <a:lnTo>
                    <a:pt x="3723" y="8183"/>
                  </a:lnTo>
                  <a:lnTo>
                    <a:pt x="3690" y="7076"/>
                  </a:lnTo>
                  <a:lnTo>
                    <a:pt x="2013" y="2080"/>
                  </a:lnTo>
                  <a:lnTo>
                    <a:pt x="2147" y="470"/>
                  </a:lnTo>
                  <a:lnTo>
                    <a:pt x="7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1860371" y="1291868"/>
              <a:ext cx="97241" cy="73837"/>
            </a:xfrm>
            <a:custGeom>
              <a:avLst/>
              <a:gdLst/>
              <a:ahLst/>
              <a:cxnLst/>
              <a:rect l="l" t="t" r="r" b="b"/>
              <a:pathLst>
                <a:path w="3623" h="2751" extrusionOk="0">
                  <a:moveTo>
                    <a:pt x="269" y="1"/>
                  </a:moveTo>
                  <a:lnTo>
                    <a:pt x="1" y="1376"/>
                  </a:lnTo>
                  <a:lnTo>
                    <a:pt x="537" y="1845"/>
                  </a:lnTo>
                  <a:lnTo>
                    <a:pt x="1611" y="2415"/>
                  </a:lnTo>
                  <a:lnTo>
                    <a:pt x="3019" y="2751"/>
                  </a:lnTo>
                  <a:lnTo>
                    <a:pt x="3254" y="2751"/>
                  </a:lnTo>
                  <a:lnTo>
                    <a:pt x="3623" y="806"/>
                  </a:lnTo>
                  <a:lnTo>
                    <a:pt x="3086" y="806"/>
                  </a:lnTo>
                  <a:lnTo>
                    <a:pt x="1946" y="604"/>
                  </a:lnTo>
                  <a:lnTo>
                    <a:pt x="504" y="101"/>
                  </a:lnTo>
                  <a:lnTo>
                    <a:pt x="269" y="1"/>
                  </a:ln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1957588" y="1277482"/>
              <a:ext cx="47722" cy="63020"/>
            </a:xfrm>
            <a:custGeom>
              <a:avLst/>
              <a:gdLst/>
              <a:ahLst/>
              <a:cxnLst/>
              <a:rect l="l" t="t" r="r" b="b"/>
              <a:pathLst>
                <a:path w="1778" h="2348" extrusionOk="0">
                  <a:moveTo>
                    <a:pt x="1007" y="0"/>
                  </a:moveTo>
                  <a:lnTo>
                    <a:pt x="973" y="235"/>
                  </a:lnTo>
                  <a:lnTo>
                    <a:pt x="671" y="704"/>
                  </a:lnTo>
                  <a:lnTo>
                    <a:pt x="101" y="1241"/>
                  </a:lnTo>
                  <a:lnTo>
                    <a:pt x="1" y="1342"/>
                  </a:lnTo>
                  <a:lnTo>
                    <a:pt x="1577" y="2348"/>
                  </a:lnTo>
                  <a:lnTo>
                    <a:pt x="1778" y="1744"/>
                  </a:lnTo>
                  <a:lnTo>
                    <a:pt x="1744" y="839"/>
                  </a:lnTo>
                  <a:lnTo>
                    <a:pt x="1744" y="738"/>
                  </a:lnTo>
                  <a:lnTo>
                    <a:pt x="1007" y="0"/>
                  </a:ln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1796491" y="1594306"/>
              <a:ext cx="52231" cy="369023"/>
            </a:xfrm>
            <a:custGeom>
              <a:avLst/>
              <a:gdLst/>
              <a:ahLst/>
              <a:cxnLst/>
              <a:rect l="l" t="t" r="r" b="b"/>
              <a:pathLst>
                <a:path w="1946" h="13749" extrusionOk="0">
                  <a:moveTo>
                    <a:pt x="1744" y="0"/>
                  </a:moveTo>
                  <a:lnTo>
                    <a:pt x="0" y="5064"/>
                  </a:lnTo>
                  <a:lnTo>
                    <a:pt x="235" y="6673"/>
                  </a:lnTo>
                  <a:lnTo>
                    <a:pt x="402" y="9691"/>
                  </a:lnTo>
                  <a:lnTo>
                    <a:pt x="201" y="13112"/>
                  </a:lnTo>
                  <a:lnTo>
                    <a:pt x="134" y="13648"/>
                  </a:lnTo>
                  <a:lnTo>
                    <a:pt x="973" y="13749"/>
                  </a:lnTo>
                  <a:lnTo>
                    <a:pt x="1241" y="12541"/>
                  </a:lnTo>
                  <a:lnTo>
                    <a:pt x="1844" y="8249"/>
                  </a:lnTo>
                  <a:lnTo>
                    <a:pt x="1945" y="7042"/>
                  </a:lnTo>
                  <a:lnTo>
                    <a:pt x="1945" y="4292"/>
                  </a:lnTo>
                  <a:lnTo>
                    <a:pt x="1811" y="671"/>
                  </a:lnTo>
                  <a:lnTo>
                    <a:pt x="17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1871188" y="1226163"/>
              <a:ext cx="94530" cy="55827"/>
            </a:xfrm>
            <a:custGeom>
              <a:avLst/>
              <a:gdLst/>
              <a:ahLst/>
              <a:cxnLst/>
              <a:rect l="l" t="t" r="r" b="b"/>
              <a:pathLst>
                <a:path w="3522" h="2080" extrusionOk="0">
                  <a:moveTo>
                    <a:pt x="3387" y="1"/>
                  </a:moveTo>
                  <a:lnTo>
                    <a:pt x="3287" y="68"/>
                  </a:lnTo>
                  <a:lnTo>
                    <a:pt x="2683" y="303"/>
                  </a:lnTo>
                  <a:lnTo>
                    <a:pt x="1107" y="806"/>
                  </a:lnTo>
                  <a:lnTo>
                    <a:pt x="235" y="940"/>
                  </a:lnTo>
                  <a:lnTo>
                    <a:pt x="0" y="839"/>
                  </a:lnTo>
                  <a:lnTo>
                    <a:pt x="67" y="1845"/>
                  </a:lnTo>
                  <a:lnTo>
                    <a:pt x="604" y="1979"/>
                  </a:lnTo>
                  <a:lnTo>
                    <a:pt x="1878" y="2080"/>
                  </a:lnTo>
                  <a:lnTo>
                    <a:pt x="2448" y="1912"/>
                  </a:lnTo>
                  <a:lnTo>
                    <a:pt x="2851" y="1711"/>
                  </a:lnTo>
                  <a:lnTo>
                    <a:pt x="3320" y="1242"/>
                  </a:lnTo>
                  <a:lnTo>
                    <a:pt x="3521" y="672"/>
                  </a:lnTo>
                  <a:lnTo>
                    <a:pt x="3521" y="571"/>
                  </a:lnTo>
                  <a:lnTo>
                    <a:pt x="3488" y="537"/>
                  </a:lnTo>
                  <a:lnTo>
                    <a:pt x="3421" y="1"/>
                  </a:lnTo>
                  <a:close/>
                </a:path>
              </a:pathLst>
            </a:custGeom>
            <a:solidFill>
              <a:srgbClr val="FFC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1782990" y="976869"/>
              <a:ext cx="228623" cy="288933"/>
            </a:xfrm>
            <a:custGeom>
              <a:avLst/>
              <a:gdLst/>
              <a:ahLst/>
              <a:cxnLst/>
              <a:rect l="l" t="t" r="r" b="b"/>
              <a:pathLst>
                <a:path w="8518" h="10765" extrusionOk="0">
                  <a:moveTo>
                    <a:pt x="5030" y="0"/>
                  </a:moveTo>
                  <a:lnTo>
                    <a:pt x="4225" y="335"/>
                  </a:lnTo>
                  <a:lnTo>
                    <a:pt x="1643" y="1643"/>
                  </a:lnTo>
                  <a:lnTo>
                    <a:pt x="436" y="2314"/>
                  </a:lnTo>
                  <a:lnTo>
                    <a:pt x="235" y="2850"/>
                  </a:lnTo>
                  <a:lnTo>
                    <a:pt x="0" y="3924"/>
                  </a:lnTo>
                  <a:lnTo>
                    <a:pt x="0" y="5231"/>
                  </a:lnTo>
                  <a:lnTo>
                    <a:pt x="134" y="5533"/>
                  </a:lnTo>
                  <a:lnTo>
                    <a:pt x="771" y="6774"/>
                  </a:lnTo>
                  <a:lnTo>
                    <a:pt x="2247" y="9356"/>
                  </a:lnTo>
                  <a:lnTo>
                    <a:pt x="2448" y="9691"/>
                  </a:lnTo>
                  <a:lnTo>
                    <a:pt x="2616" y="9960"/>
                  </a:lnTo>
                  <a:lnTo>
                    <a:pt x="2850" y="10261"/>
                  </a:lnTo>
                  <a:lnTo>
                    <a:pt x="3286" y="10664"/>
                  </a:lnTo>
                  <a:lnTo>
                    <a:pt x="3521" y="10764"/>
                  </a:lnTo>
                  <a:lnTo>
                    <a:pt x="3991" y="10764"/>
                  </a:lnTo>
                  <a:lnTo>
                    <a:pt x="5500" y="10429"/>
                  </a:lnTo>
                  <a:lnTo>
                    <a:pt x="7176" y="9792"/>
                  </a:lnTo>
                  <a:lnTo>
                    <a:pt x="8115" y="9222"/>
                  </a:lnTo>
                  <a:lnTo>
                    <a:pt x="8451" y="8853"/>
                  </a:lnTo>
                  <a:lnTo>
                    <a:pt x="8518" y="8652"/>
                  </a:lnTo>
                  <a:lnTo>
                    <a:pt x="8484" y="8249"/>
                  </a:lnTo>
                  <a:lnTo>
                    <a:pt x="8015" y="6707"/>
                  </a:lnTo>
                  <a:lnTo>
                    <a:pt x="7310" y="4661"/>
                  </a:lnTo>
                  <a:lnTo>
                    <a:pt x="6673" y="2649"/>
                  </a:lnTo>
                  <a:lnTo>
                    <a:pt x="6506" y="1844"/>
                  </a:lnTo>
                  <a:lnTo>
                    <a:pt x="6304" y="1073"/>
                  </a:lnTo>
                  <a:lnTo>
                    <a:pt x="6137" y="570"/>
                  </a:lnTo>
                  <a:lnTo>
                    <a:pt x="5935" y="369"/>
                  </a:lnTo>
                  <a:lnTo>
                    <a:pt x="5399" y="67"/>
                  </a:lnTo>
                  <a:lnTo>
                    <a:pt x="5030" y="0"/>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1968377" y="1087559"/>
              <a:ext cx="43239" cy="67529"/>
            </a:xfrm>
            <a:custGeom>
              <a:avLst/>
              <a:gdLst/>
              <a:ahLst/>
              <a:cxnLst/>
              <a:rect l="l" t="t" r="r" b="b"/>
              <a:pathLst>
                <a:path w="1611" h="2516" extrusionOk="0">
                  <a:moveTo>
                    <a:pt x="1" y="1"/>
                  </a:moveTo>
                  <a:lnTo>
                    <a:pt x="202" y="2516"/>
                  </a:lnTo>
                  <a:lnTo>
                    <a:pt x="370" y="2449"/>
                  </a:lnTo>
                  <a:lnTo>
                    <a:pt x="1175" y="2113"/>
                  </a:lnTo>
                  <a:lnTo>
                    <a:pt x="1577" y="1812"/>
                  </a:lnTo>
                  <a:lnTo>
                    <a:pt x="1611" y="1677"/>
                  </a:lnTo>
                  <a:lnTo>
                    <a:pt x="806" y="772"/>
                  </a:lnTo>
                  <a:lnTo>
                    <a:pt x="1"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1682177" y="1475483"/>
              <a:ext cx="203420" cy="740757"/>
            </a:xfrm>
            <a:custGeom>
              <a:avLst/>
              <a:gdLst/>
              <a:ahLst/>
              <a:cxnLst/>
              <a:rect l="l" t="t" r="r" b="b"/>
              <a:pathLst>
                <a:path w="7579" h="27599" extrusionOk="0">
                  <a:moveTo>
                    <a:pt x="2750" y="1"/>
                  </a:moveTo>
                  <a:lnTo>
                    <a:pt x="1811" y="34"/>
                  </a:lnTo>
                  <a:lnTo>
                    <a:pt x="1107" y="269"/>
                  </a:lnTo>
                  <a:lnTo>
                    <a:pt x="872" y="537"/>
                  </a:lnTo>
                  <a:lnTo>
                    <a:pt x="0" y="9692"/>
                  </a:lnTo>
                  <a:lnTo>
                    <a:pt x="2616" y="27599"/>
                  </a:lnTo>
                  <a:lnTo>
                    <a:pt x="6238" y="26693"/>
                  </a:lnTo>
                  <a:lnTo>
                    <a:pt x="6204" y="25218"/>
                  </a:lnTo>
                  <a:lnTo>
                    <a:pt x="5835" y="18042"/>
                  </a:lnTo>
                  <a:lnTo>
                    <a:pt x="5500" y="13850"/>
                  </a:lnTo>
                  <a:lnTo>
                    <a:pt x="5299" y="12810"/>
                  </a:lnTo>
                  <a:lnTo>
                    <a:pt x="5232" y="12408"/>
                  </a:lnTo>
                  <a:lnTo>
                    <a:pt x="5366" y="11234"/>
                  </a:lnTo>
                  <a:lnTo>
                    <a:pt x="5936" y="9021"/>
                  </a:lnTo>
                  <a:lnTo>
                    <a:pt x="6975" y="5768"/>
                  </a:lnTo>
                  <a:lnTo>
                    <a:pt x="7512" y="3689"/>
                  </a:lnTo>
                  <a:lnTo>
                    <a:pt x="7579" y="2683"/>
                  </a:lnTo>
                  <a:lnTo>
                    <a:pt x="7478" y="2348"/>
                  </a:lnTo>
                  <a:lnTo>
                    <a:pt x="7311" y="2080"/>
                  </a:lnTo>
                  <a:lnTo>
                    <a:pt x="6707" y="1510"/>
                  </a:lnTo>
                  <a:lnTo>
                    <a:pt x="5399" y="738"/>
                  </a:lnTo>
                  <a:lnTo>
                    <a:pt x="3790" y="202"/>
                  </a:lnTo>
                  <a:lnTo>
                    <a:pt x="27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1928788" y="1093867"/>
              <a:ext cx="17124" cy="19835"/>
            </a:xfrm>
            <a:custGeom>
              <a:avLst/>
              <a:gdLst/>
              <a:ahLst/>
              <a:cxnLst/>
              <a:rect l="l" t="t" r="r" b="b"/>
              <a:pathLst>
                <a:path w="638" h="739" extrusionOk="0">
                  <a:moveTo>
                    <a:pt x="235" y="0"/>
                  </a:moveTo>
                  <a:lnTo>
                    <a:pt x="135" y="34"/>
                  </a:lnTo>
                  <a:lnTo>
                    <a:pt x="34" y="135"/>
                  </a:lnTo>
                  <a:lnTo>
                    <a:pt x="0" y="369"/>
                  </a:lnTo>
                  <a:lnTo>
                    <a:pt x="68" y="503"/>
                  </a:lnTo>
                  <a:lnTo>
                    <a:pt x="168" y="638"/>
                  </a:lnTo>
                  <a:lnTo>
                    <a:pt x="403" y="738"/>
                  </a:lnTo>
                  <a:lnTo>
                    <a:pt x="503" y="705"/>
                  </a:lnTo>
                  <a:lnTo>
                    <a:pt x="604" y="604"/>
                  </a:lnTo>
                  <a:lnTo>
                    <a:pt x="638" y="369"/>
                  </a:lnTo>
                  <a:lnTo>
                    <a:pt x="571" y="235"/>
                  </a:lnTo>
                  <a:lnTo>
                    <a:pt x="470" y="101"/>
                  </a:lnTo>
                  <a:lnTo>
                    <a:pt x="235" y="0"/>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1783875" y="1722093"/>
              <a:ext cx="274546" cy="414061"/>
            </a:xfrm>
            <a:custGeom>
              <a:avLst/>
              <a:gdLst/>
              <a:ahLst/>
              <a:cxnLst/>
              <a:rect l="l" t="t" r="r" b="b"/>
              <a:pathLst>
                <a:path w="10229" h="15427" extrusionOk="0">
                  <a:moveTo>
                    <a:pt x="10228" y="1"/>
                  </a:moveTo>
                  <a:lnTo>
                    <a:pt x="2683" y="5031"/>
                  </a:lnTo>
                  <a:lnTo>
                    <a:pt x="1" y="15426"/>
                  </a:lnTo>
                  <a:lnTo>
                    <a:pt x="6204" y="14521"/>
                  </a:lnTo>
                  <a:lnTo>
                    <a:pt x="6707" y="13917"/>
                  </a:lnTo>
                  <a:lnTo>
                    <a:pt x="7579" y="12106"/>
                  </a:lnTo>
                  <a:lnTo>
                    <a:pt x="8686" y="8619"/>
                  </a:lnTo>
                  <a:lnTo>
                    <a:pt x="10061" y="1443"/>
                  </a:lnTo>
                  <a:lnTo>
                    <a:pt x="10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2007082" y="1647396"/>
              <a:ext cx="119733" cy="296126"/>
            </a:xfrm>
            <a:custGeom>
              <a:avLst/>
              <a:gdLst/>
              <a:ahLst/>
              <a:cxnLst/>
              <a:rect l="l" t="t" r="r" b="b"/>
              <a:pathLst>
                <a:path w="4461" h="11033" extrusionOk="0">
                  <a:moveTo>
                    <a:pt x="3555" y="0"/>
                  </a:moveTo>
                  <a:lnTo>
                    <a:pt x="605" y="10060"/>
                  </a:lnTo>
                  <a:lnTo>
                    <a:pt x="470" y="10295"/>
                  </a:lnTo>
                  <a:lnTo>
                    <a:pt x="1" y="11033"/>
                  </a:lnTo>
                  <a:lnTo>
                    <a:pt x="605" y="10295"/>
                  </a:lnTo>
                  <a:lnTo>
                    <a:pt x="1108" y="9759"/>
                  </a:lnTo>
                  <a:lnTo>
                    <a:pt x="2348" y="9054"/>
                  </a:lnTo>
                  <a:lnTo>
                    <a:pt x="4126" y="8551"/>
                  </a:lnTo>
                  <a:lnTo>
                    <a:pt x="4461" y="8518"/>
                  </a:lnTo>
                  <a:lnTo>
                    <a:pt x="35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2014302" y="834642"/>
              <a:ext cx="611147" cy="649850"/>
            </a:xfrm>
            <a:custGeom>
              <a:avLst/>
              <a:gdLst/>
              <a:ahLst/>
              <a:cxnLst/>
              <a:rect l="l" t="t" r="r" b="b"/>
              <a:pathLst>
                <a:path w="22770" h="24212" extrusionOk="0">
                  <a:moveTo>
                    <a:pt x="20221" y="1"/>
                  </a:moveTo>
                  <a:lnTo>
                    <a:pt x="0" y="17371"/>
                  </a:lnTo>
                  <a:lnTo>
                    <a:pt x="2448" y="24212"/>
                  </a:lnTo>
                  <a:lnTo>
                    <a:pt x="3655" y="23139"/>
                  </a:lnTo>
                  <a:lnTo>
                    <a:pt x="9356" y="17841"/>
                  </a:lnTo>
                  <a:lnTo>
                    <a:pt x="12575" y="14722"/>
                  </a:lnTo>
                  <a:lnTo>
                    <a:pt x="13279" y="13884"/>
                  </a:lnTo>
                  <a:lnTo>
                    <a:pt x="18578" y="7244"/>
                  </a:lnTo>
                  <a:lnTo>
                    <a:pt x="22769" y="2181"/>
                  </a:lnTo>
                  <a:lnTo>
                    <a:pt x="202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1756874" y="969649"/>
              <a:ext cx="206131" cy="262844"/>
            </a:xfrm>
            <a:custGeom>
              <a:avLst/>
              <a:gdLst/>
              <a:ahLst/>
              <a:cxnLst/>
              <a:rect l="l" t="t" r="r" b="b"/>
              <a:pathLst>
                <a:path w="7680" h="9793" extrusionOk="0">
                  <a:moveTo>
                    <a:pt x="6808" y="1"/>
                  </a:moveTo>
                  <a:lnTo>
                    <a:pt x="6405" y="101"/>
                  </a:lnTo>
                  <a:lnTo>
                    <a:pt x="6271" y="169"/>
                  </a:lnTo>
                  <a:lnTo>
                    <a:pt x="6003" y="269"/>
                  </a:lnTo>
                  <a:lnTo>
                    <a:pt x="5198" y="604"/>
                  </a:lnTo>
                  <a:lnTo>
                    <a:pt x="2616" y="1912"/>
                  </a:lnTo>
                  <a:lnTo>
                    <a:pt x="1409" y="2583"/>
                  </a:lnTo>
                  <a:lnTo>
                    <a:pt x="604" y="3086"/>
                  </a:lnTo>
                  <a:lnTo>
                    <a:pt x="269" y="3354"/>
                  </a:lnTo>
                  <a:lnTo>
                    <a:pt x="135" y="3522"/>
                  </a:lnTo>
                  <a:lnTo>
                    <a:pt x="1" y="4058"/>
                  </a:lnTo>
                  <a:lnTo>
                    <a:pt x="1" y="4964"/>
                  </a:lnTo>
                  <a:lnTo>
                    <a:pt x="68" y="5366"/>
                  </a:lnTo>
                  <a:lnTo>
                    <a:pt x="437" y="6104"/>
                  </a:lnTo>
                  <a:lnTo>
                    <a:pt x="2482" y="9290"/>
                  </a:lnTo>
                  <a:lnTo>
                    <a:pt x="2884" y="9793"/>
                  </a:lnTo>
                  <a:lnTo>
                    <a:pt x="3086" y="9726"/>
                  </a:lnTo>
                  <a:lnTo>
                    <a:pt x="3220" y="9625"/>
                  </a:lnTo>
                  <a:lnTo>
                    <a:pt x="3253" y="8149"/>
                  </a:lnTo>
                  <a:lnTo>
                    <a:pt x="3153" y="8183"/>
                  </a:lnTo>
                  <a:lnTo>
                    <a:pt x="2717" y="8149"/>
                  </a:lnTo>
                  <a:lnTo>
                    <a:pt x="2415" y="7915"/>
                  </a:lnTo>
                  <a:lnTo>
                    <a:pt x="1946" y="7009"/>
                  </a:lnTo>
                  <a:lnTo>
                    <a:pt x="1878" y="6506"/>
                  </a:lnTo>
                  <a:lnTo>
                    <a:pt x="2046" y="6339"/>
                  </a:lnTo>
                  <a:lnTo>
                    <a:pt x="2449" y="6171"/>
                  </a:lnTo>
                  <a:lnTo>
                    <a:pt x="2985" y="6372"/>
                  </a:lnTo>
                  <a:lnTo>
                    <a:pt x="3052" y="6406"/>
                  </a:lnTo>
                  <a:lnTo>
                    <a:pt x="3589" y="7177"/>
                  </a:lnTo>
                  <a:lnTo>
                    <a:pt x="3924" y="7009"/>
                  </a:lnTo>
                  <a:lnTo>
                    <a:pt x="3387" y="4427"/>
                  </a:lnTo>
                  <a:lnTo>
                    <a:pt x="4461" y="3924"/>
                  </a:lnTo>
                  <a:lnTo>
                    <a:pt x="6271" y="3187"/>
                  </a:lnTo>
                  <a:lnTo>
                    <a:pt x="7277" y="2784"/>
                  </a:lnTo>
                  <a:lnTo>
                    <a:pt x="7579" y="2650"/>
                  </a:lnTo>
                  <a:lnTo>
                    <a:pt x="7680" y="2214"/>
                  </a:lnTo>
                  <a:lnTo>
                    <a:pt x="7512" y="973"/>
                  </a:lnTo>
                  <a:lnTo>
                    <a:pt x="7411" y="604"/>
                  </a:lnTo>
                  <a:lnTo>
                    <a:pt x="7277" y="236"/>
                  </a:lnTo>
                  <a:lnTo>
                    <a:pt x="6808" y="1"/>
                  </a:lnTo>
                  <a:close/>
                </a:path>
              </a:pathLst>
            </a:custGeom>
            <a:solidFill>
              <a:srgbClr val="563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1714573" y="2233322"/>
              <a:ext cx="209728" cy="87337"/>
            </a:xfrm>
            <a:custGeom>
              <a:avLst/>
              <a:gdLst/>
              <a:ahLst/>
              <a:cxnLst/>
              <a:rect l="l" t="t" r="r" b="b"/>
              <a:pathLst>
                <a:path w="7814" h="3254" fill="none" extrusionOk="0">
                  <a:moveTo>
                    <a:pt x="1" y="3253"/>
                  </a:moveTo>
                  <a:lnTo>
                    <a:pt x="235" y="1879"/>
                  </a:lnTo>
                  <a:lnTo>
                    <a:pt x="269" y="1644"/>
                  </a:lnTo>
                  <a:lnTo>
                    <a:pt x="537" y="1174"/>
                  </a:lnTo>
                  <a:lnTo>
                    <a:pt x="939" y="772"/>
                  </a:lnTo>
                  <a:lnTo>
                    <a:pt x="1409" y="537"/>
                  </a:lnTo>
                  <a:lnTo>
                    <a:pt x="1677" y="504"/>
                  </a:lnTo>
                  <a:lnTo>
                    <a:pt x="5399" y="1"/>
                  </a:lnTo>
                  <a:lnTo>
                    <a:pt x="5668" y="1"/>
                  </a:lnTo>
                  <a:lnTo>
                    <a:pt x="6171" y="135"/>
                  </a:lnTo>
                  <a:lnTo>
                    <a:pt x="6640" y="403"/>
                  </a:lnTo>
                  <a:lnTo>
                    <a:pt x="7009" y="805"/>
                  </a:lnTo>
                  <a:lnTo>
                    <a:pt x="7110" y="1040"/>
                  </a:lnTo>
                  <a:lnTo>
                    <a:pt x="7814" y="2750"/>
                  </a:lnTo>
                </a:path>
              </a:pathLst>
            </a:custGeom>
            <a:noFill/>
            <a:ln w="31850" cap="flat" cmpd="sng">
              <a:solidFill>
                <a:srgbClr val="563312"/>
              </a:solidFill>
              <a:prstDash val="solid"/>
              <a:miter lim="3353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1583162" y="2272026"/>
              <a:ext cx="517556" cy="382551"/>
            </a:xfrm>
            <a:custGeom>
              <a:avLst/>
              <a:gdLst/>
              <a:ahLst/>
              <a:cxnLst/>
              <a:rect l="l" t="t" r="r" b="b"/>
              <a:pathLst>
                <a:path w="19283" h="14253" extrusionOk="0">
                  <a:moveTo>
                    <a:pt x="17170" y="1"/>
                  </a:moveTo>
                  <a:lnTo>
                    <a:pt x="17069" y="34"/>
                  </a:lnTo>
                  <a:lnTo>
                    <a:pt x="1141" y="1744"/>
                  </a:lnTo>
                  <a:lnTo>
                    <a:pt x="873" y="1778"/>
                  </a:lnTo>
                  <a:lnTo>
                    <a:pt x="470" y="2046"/>
                  </a:lnTo>
                  <a:lnTo>
                    <a:pt x="135" y="2415"/>
                  </a:lnTo>
                  <a:lnTo>
                    <a:pt x="1" y="2884"/>
                  </a:lnTo>
                  <a:lnTo>
                    <a:pt x="1" y="3119"/>
                  </a:lnTo>
                  <a:lnTo>
                    <a:pt x="537" y="9323"/>
                  </a:lnTo>
                  <a:lnTo>
                    <a:pt x="873" y="13112"/>
                  </a:lnTo>
                  <a:lnTo>
                    <a:pt x="906" y="13313"/>
                  </a:lnTo>
                  <a:lnTo>
                    <a:pt x="1007" y="13515"/>
                  </a:lnTo>
                  <a:lnTo>
                    <a:pt x="1208" y="13850"/>
                  </a:lnTo>
                  <a:lnTo>
                    <a:pt x="1845" y="14219"/>
                  </a:lnTo>
                  <a:lnTo>
                    <a:pt x="2247" y="14252"/>
                  </a:lnTo>
                  <a:lnTo>
                    <a:pt x="18142" y="13045"/>
                  </a:lnTo>
                  <a:lnTo>
                    <a:pt x="18411" y="13012"/>
                  </a:lnTo>
                  <a:lnTo>
                    <a:pt x="18846" y="12777"/>
                  </a:lnTo>
                  <a:lnTo>
                    <a:pt x="19148" y="12442"/>
                  </a:lnTo>
                  <a:lnTo>
                    <a:pt x="19282" y="11972"/>
                  </a:lnTo>
                  <a:lnTo>
                    <a:pt x="19282" y="11704"/>
                  </a:lnTo>
                  <a:lnTo>
                    <a:pt x="18411" y="1141"/>
                  </a:lnTo>
                  <a:lnTo>
                    <a:pt x="18310" y="705"/>
                  </a:lnTo>
                  <a:lnTo>
                    <a:pt x="17706" y="101"/>
                  </a:lnTo>
                  <a:lnTo>
                    <a:pt x="17270" y="34"/>
                  </a:lnTo>
                  <a:lnTo>
                    <a:pt x="17170" y="1"/>
                  </a:lnTo>
                  <a:close/>
                </a:path>
              </a:pathLst>
            </a:custGeom>
            <a:solidFill>
              <a:srgbClr val="4529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1751479" y="2191022"/>
              <a:ext cx="123330" cy="106233"/>
            </a:xfrm>
            <a:custGeom>
              <a:avLst/>
              <a:gdLst/>
              <a:ahLst/>
              <a:cxnLst/>
              <a:rect l="l" t="t" r="r" b="b"/>
              <a:pathLst>
                <a:path w="4595" h="3958" extrusionOk="0">
                  <a:moveTo>
                    <a:pt x="3689" y="1"/>
                  </a:moveTo>
                  <a:lnTo>
                    <a:pt x="1644" y="369"/>
                  </a:lnTo>
                  <a:lnTo>
                    <a:pt x="0" y="738"/>
                  </a:lnTo>
                  <a:lnTo>
                    <a:pt x="0" y="1577"/>
                  </a:lnTo>
                  <a:lnTo>
                    <a:pt x="34" y="2516"/>
                  </a:lnTo>
                  <a:lnTo>
                    <a:pt x="168" y="2717"/>
                  </a:lnTo>
                  <a:lnTo>
                    <a:pt x="872" y="3723"/>
                  </a:lnTo>
                  <a:lnTo>
                    <a:pt x="1208" y="3958"/>
                  </a:lnTo>
                  <a:lnTo>
                    <a:pt x="1778" y="3924"/>
                  </a:lnTo>
                  <a:lnTo>
                    <a:pt x="3253" y="3421"/>
                  </a:lnTo>
                  <a:lnTo>
                    <a:pt x="3991" y="3086"/>
                  </a:lnTo>
                  <a:lnTo>
                    <a:pt x="4091" y="2952"/>
                  </a:lnTo>
                  <a:lnTo>
                    <a:pt x="4024" y="1811"/>
                  </a:lnTo>
                  <a:lnTo>
                    <a:pt x="3924" y="1007"/>
                  </a:lnTo>
                  <a:lnTo>
                    <a:pt x="4594" y="872"/>
                  </a:lnTo>
                  <a:lnTo>
                    <a:pt x="4527" y="772"/>
                  </a:lnTo>
                  <a:lnTo>
                    <a:pt x="4159" y="269"/>
                  </a:lnTo>
                  <a:lnTo>
                    <a:pt x="3857" y="34"/>
                  </a:lnTo>
                  <a:lnTo>
                    <a:pt x="3689" y="1"/>
                  </a:lnTo>
                  <a:close/>
                </a:path>
              </a:pathLst>
            </a:custGeom>
            <a:solidFill>
              <a:srgbClr val="FF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1583162" y="2355741"/>
              <a:ext cx="63047" cy="165630"/>
            </a:xfrm>
            <a:custGeom>
              <a:avLst/>
              <a:gdLst/>
              <a:ahLst/>
              <a:cxnLst/>
              <a:rect l="l" t="t" r="r" b="b"/>
              <a:pathLst>
                <a:path w="2349" h="6171" fill="none" extrusionOk="0">
                  <a:moveTo>
                    <a:pt x="1" y="6103"/>
                  </a:moveTo>
                  <a:lnTo>
                    <a:pt x="1" y="0"/>
                  </a:lnTo>
                  <a:lnTo>
                    <a:pt x="2348" y="6103"/>
                  </a:lnTo>
                  <a:lnTo>
                    <a:pt x="1" y="617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1597575" y="2282843"/>
              <a:ext cx="475229" cy="246633"/>
            </a:xfrm>
            <a:custGeom>
              <a:avLst/>
              <a:gdLst/>
              <a:ahLst/>
              <a:cxnLst/>
              <a:rect l="l" t="t" r="r" b="b"/>
              <a:pathLst>
                <a:path w="17706" h="9189" extrusionOk="0">
                  <a:moveTo>
                    <a:pt x="17102" y="0"/>
                  </a:moveTo>
                  <a:lnTo>
                    <a:pt x="17002" y="34"/>
                  </a:lnTo>
                  <a:lnTo>
                    <a:pt x="16901" y="637"/>
                  </a:lnTo>
                  <a:lnTo>
                    <a:pt x="16868" y="2347"/>
                  </a:lnTo>
                  <a:lnTo>
                    <a:pt x="17035" y="6774"/>
                  </a:lnTo>
                  <a:lnTo>
                    <a:pt x="17102" y="7780"/>
                  </a:lnTo>
                  <a:lnTo>
                    <a:pt x="0" y="8819"/>
                  </a:lnTo>
                  <a:lnTo>
                    <a:pt x="34" y="9188"/>
                  </a:lnTo>
                  <a:lnTo>
                    <a:pt x="17706" y="8316"/>
                  </a:lnTo>
                  <a:lnTo>
                    <a:pt x="17505" y="7411"/>
                  </a:lnTo>
                  <a:lnTo>
                    <a:pt x="17270" y="4795"/>
                  </a:lnTo>
                  <a:lnTo>
                    <a:pt x="17136" y="771"/>
                  </a:lnTo>
                  <a:lnTo>
                    <a:pt x="17102" y="0"/>
                  </a:lnTo>
                  <a:close/>
                </a:path>
              </a:pathLst>
            </a:custGeom>
            <a:solidFill>
              <a:srgbClr val="331E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1803684" y="2491634"/>
              <a:ext cx="37818" cy="49547"/>
            </a:xfrm>
            <a:custGeom>
              <a:avLst/>
              <a:gdLst/>
              <a:ahLst/>
              <a:cxnLst/>
              <a:rect l="l" t="t" r="r" b="b"/>
              <a:pathLst>
                <a:path w="1409" h="1846" extrusionOk="0">
                  <a:moveTo>
                    <a:pt x="637" y="1"/>
                  </a:moveTo>
                  <a:lnTo>
                    <a:pt x="0" y="135"/>
                  </a:lnTo>
                  <a:lnTo>
                    <a:pt x="34" y="336"/>
                  </a:lnTo>
                  <a:lnTo>
                    <a:pt x="202" y="1208"/>
                  </a:lnTo>
                  <a:lnTo>
                    <a:pt x="470" y="1711"/>
                  </a:lnTo>
                  <a:lnTo>
                    <a:pt x="671" y="1812"/>
                  </a:lnTo>
                  <a:lnTo>
                    <a:pt x="839" y="1845"/>
                  </a:lnTo>
                  <a:lnTo>
                    <a:pt x="1140" y="1543"/>
                  </a:lnTo>
                  <a:lnTo>
                    <a:pt x="1409" y="671"/>
                  </a:lnTo>
                  <a:lnTo>
                    <a:pt x="1409" y="68"/>
                  </a:lnTo>
                  <a:lnTo>
                    <a:pt x="1342" y="68"/>
                  </a:lnTo>
                  <a:lnTo>
                    <a:pt x="637" y="1"/>
                  </a:lnTo>
                  <a:close/>
                </a:path>
              </a:pathLst>
            </a:custGeom>
            <a:solidFill>
              <a:srgbClr val="CDEE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17"/>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199" name="Google Shape;199;p17"/>
          <p:cNvGrpSpPr/>
          <p:nvPr/>
        </p:nvGrpSpPr>
        <p:grpSpPr>
          <a:xfrm>
            <a:off x="457200" y="1839475"/>
            <a:ext cx="1309250" cy="2318100"/>
            <a:chOff x="457200" y="1839475"/>
            <a:chExt cx="1309250" cy="2318100"/>
          </a:xfrm>
        </p:grpSpPr>
        <p:sp>
          <p:nvSpPr>
            <p:cNvPr id="200" name="Google Shape;200;p17"/>
            <p:cNvSpPr/>
            <p:nvPr/>
          </p:nvSpPr>
          <p:spPr>
            <a:xfrm rot="5400000">
              <a:off x="-47200" y="2343925"/>
              <a:ext cx="2318100" cy="1309200"/>
            </a:xfrm>
            <a:prstGeom prst="round2DiagRect">
              <a:avLst>
                <a:gd name="adj1" fmla="val 34930"/>
                <a:gd name="adj2"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7"/>
            <p:cNvSpPr txBox="1"/>
            <p:nvPr/>
          </p:nvSpPr>
          <p:spPr>
            <a:xfrm>
              <a:off x="457200" y="3142325"/>
              <a:ext cx="1309200" cy="69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1200">
                  <a:solidFill>
                    <a:srgbClr val="FFFFFF"/>
                  </a:solidFill>
                  <a:latin typeface="Roboto"/>
                  <a:ea typeface="Roboto"/>
                  <a:cs typeface="Roboto"/>
                  <a:sym typeface="Roboto"/>
                </a:rPr>
                <a:t>Mercury is the closest planet to the Sun </a:t>
              </a:r>
              <a:endParaRPr sz="1200">
                <a:solidFill>
                  <a:srgbClr val="FFFFFF"/>
                </a:solidFill>
                <a:latin typeface="Roboto"/>
                <a:ea typeface="Roboto"/>
                <a:cs typeface="Roboto"/>
                <a:sym typeface="Roboto"/>
              </a:endParaRPr>
            </a:p>
          </p:txBody>
        </p:sp>
        <p:sp>
          <p:nvSpPr>
            <p:cNvPr id="202" name="Google Shape;202;p17"/>
            <p:cNvSpPr txBox="1"/>
            <p:nvPr/>
          </p:nvSpPr>
          <p:spPr>
            <a:xfrm>
              <a:off x="457200" y="2831000"/>
              <a:ext cx="1309200" cy="45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b="1">
                  <a:solidFill>
                    <a:srgbClr val="FFFFFF"/>
                  </a:solidFill>
                  <a:latin typeface="Fira Sans Extra Condensed"/>
                  <a:ea typeface="Fira Sans Extra Condensed"/>
                  <a:cs typeface="Fira Sans Extra Condensed"/>
                  <a:sym typeface="Fira Sans Extra Condensed"/>
                </a:rPr>
                <a:t>POLITICAL</a:t>
              </a:r>
              <a:endParaRPr b="1">
                <a:solidFill>
                  <a:srgbClr val="FFFFFF"/>
                </a:solidFill>
                <a:latin typeface="Fira Sans Extra Condensed"/>
                <a:ea typeface="Fira Sans Extra Condensed"/>
                <a:cs typeface="Fira Sans Extra Condensed"/>
                <a:sym typeface="Fira Sans Extra Condensed"/>
              </a:endParaRPr>
            </a:p>
          </p:txBody>
        </p:sp>
        <p:sp>
          <p:nvSpPr>
            <p:cNvPr id="203" name="Google Shape;203;p17"/>
            <p:cNvSpPr/>
            <p:nvPr/>
          </p:nvSpPr>
          <p:spPr>
            <a:xfrm rot="5400000">
              <a:off x="793214" y="1984925"/>
              <a:ext cx="637200" cy="682800"/>
            </a:xfrm>
            <a:prstGeom prst="round2DiagRect">
              <a:avLst>
                <a:gd name="adj1" fmla="val 34930"/>
                <a:gd name="adj2" fmla="val 0"/>
              </a:avLst>
            </a:pr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txBox="1"/>
            <p:nvPr/>
          </p:nvSpPr>
          <p:spPr>
            <a:xfrm>
              <a:off x="770435" y="2071525"/>
              <a:ext cx="682800" cy="528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2400" b="1">
                  <a:solidFill>
                    <a:schemeClr val="accent6"/>
                  </a:solidFill>
                  <a:latin typeface="Fira Sans Extra Condensed"/>
                  <a:ea typeface="Fira Sans Extra Condensed"/>
                  <a:cs typeface="Fira Sans Extra Condensed"/>
                  <a:sym typeface="Fira Sans Extra Condensed"/>
                </a:rPr>
                <a:t>P</a:t>
              </a:r>
              <a:endParaRPr sz="2400" b="1">
                <a:solidFill>
                  <a:schemeClr val="accent6"/>
                </a:solidFill>
                <a:latin typeface="Fira Sans Extra Condensed"/>
                <a:ea typeface="Fira Sans Extra Condensed"/>
                <a:cs typeface="Fira Sans Extra Condensed"/>
                <a:sym typeface="Fira Sans Extra Condensed"/>
              </a:endParaRPr>
            </a:p>
          </p:txBody>
        </p:sp>
      </p:grpSp>
      <p:grpSp>
        <p:nvGrpSpPr>
          <p:cNvPr id="205" name="Google Shape;205;p17"/>
          <p:cNvGrpSpPr/>
          <p:nvPr/>
        </p:nvGrpSpPr>
        <p:grpSpPr>
          <a:xfrm>
            <a:off x="1841750" y="1839475"/>
            <a:ext cx="1309250" cy="2318100"/>
            <a:chOff x="1841750" y="1839475"/>
            <a:chExt cx="1309250" cy="2318100"/>
          </a:xfrm>
        </p:grpSpPr>
        <p:sp>
          <p:nvSpPr>
            <p:cNvPr id="206" name="Google Shape;206;p17"/>
            <p:cNvSpPr/>
            <p:nvPr/>
          </p:nvSpPr>
          <p:spPr>
            <a:xfrm rot="5400000">
              <a:off x="1337350" y="2343925"/>
              <a:ext cx="2318100" cy="1309200"/>
            </a:xfrm>
            <a:prstGeom prst="round2DiagRect">
              <a:avLst>
                <a:gd name="adj1" fmla="val 3493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7"/>
            <p:cNvSpPr txBox="1"/>
            <p:nvPr/>
          </p:nvSpPr>
          <p:spPr>
            <a:xfrm>
              <a:off x="1841750" y="3142325"/>
              <a:ext cx="13092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1200">
                  <a:solidFill>
                    <a:schemeClr val="lt1"/>
                  </a:solidFill>
                  <a:latin typeface="Roboto"/>
                  <a:ea typeface="Roboto"/>
                  <a:cs typeface="Roboto"/>
                  <a:sym typeface="Roboto"/>
                </a:rPr>
                <a:t>Venus is the second planet from the Sun</a:t>
              </a:r>
              <a:endParaRPr sz="1200">
                <a:solidFill>
                  <a:srgbClr val="FFFFFF"/>
                </a:solidFill>
                <a:latin typeface="Roboto"/>
                <a:ea typeface="Roboto"/>
                <a:cs typeface="Roboto"/>
                <a:sym typeface="Roboto"/>
              </a:endParaRPr>
            </a:p>
          </p:txBody>
        </p:sp>
        <p:sp>
          <p:nvSpPr>
            <p:cNvPr id="208" name="Google Shape;208;p17"/>
            <p:cNvSpPr txBox="1"/>
            <p:nvPr/>
          </p:nvSpPr>
          <p:spPr>
            <a:xfrm>
              <a:off x="1841750" y="2831000"/>
              <a:ext cx="1309200" cy="45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ECONOMIC</a:t>
              </a:r>
              <a:endParaRPr b="1">
                <a:solidFill>
                  <a:srgbClr val="FFFFFF"/>
                </a:solidFill>
                <a:latin typeface="Fira Sans Extra Condensed"/>
                <a:ea typeface="Fira Sans Extra Condensed"/>
                <a:cs typeface="Fira Sans Extra Condensed"/>
                <a:sym typeface="Fira Sans Extra Condensed"/>
              </a:endParaRPr>
            </a:p>
          </p:txBody>
        </p:sp>
        <p:sp>
          <p:nvSpPr>
            <p:cNvPr id="209" name="Google Shape;209;p17"/>
            <p:cNvSpPr/>
            <p:nvPr/>
          </p:nvSpPr>
          <p:spPr>
            <a:xfrm rot="5400000">
              <a:off x="2177764" y="1984925"/>
              <a:ext cx="637200" cy="682800"/>
            </a:xfrm>
            <a:prstGeom prst="round2DiagRect">
              <a:avLst>
                <a:gd name="adj1" fmla="val 34930"/>
                <a:gd name="adj2" fmla="val 0"/>
              </a:avLst>
            </a:pr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7"/>
            <p:cNvSpPr txBox="1"/>
            <p:nvPr/>
          </p:nvSpPr>
          <p:spPr>
            <a:xfrm>
              <a:off x="2154985" y="2071525"/>
              <a:ext cx="682800" cy="528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2400" b="1">
                  <a:solidFill>
                    <a:schemeClr val="accent3"/>
                  </a:solidFill>
                  <a:latin typeface="Fira Sans Extra Condensed"/>
                  <a:ea typeface="Fira Sans Extra Condensed"/>
                  <a:cs typeface="Fira Sans Extra Condensed"/>
                  <a:sym typeface="Fira Sans Extra Condensed"/>
                </a:rPr>
                <a:t>E</a:t>
              </a:r>
              <a:endParaRPr sz="2400" b="1">
                <a:solidFill>
                  <a:schemeClr val="accent3"/>
                </a:solidFill>
                <a:latin typeface="Fira Sans Extra Condensed"/>
                <a:ea typeface="Fira Sans Extra Condensed"/>
                <a:cs typeface="Fira Sans Extra Condensed"/>
                <a:sym typeface="Fira Sans Extra Condensed"/>
              </a:endParaRPr>
            </a:p>
          </p:txBody>
        </p:sp>
      </p:grpSp>
      <p:grpSp>
        <p:nvGrpSpPr>
          <p:cNvPr id="211" name="Google Shape;211;p17"/>
          <p:cNvGrpSpPr/>
          <p:nvPr/>
        </p:nvGrpSpPr>
        <p:grpSpPr>
          <a:xfrm>
            <a:off x="3226300" y="1839475"/>
            <a:ext cx="1309250" cy="2318100"/>
            <a:chOff x="3226300" y="1839475"/>
            <a:chExt cx="1309250" cy="2318100"/>
          </a:xfrm>
        </p:grpSpPr>
        <p:sp>
          <p:nvSpPr>
            <p:cNvPr id="212" name="Google Shape;212;p17"/>
            <p:cNvSpPr/>
            <p:nvPr/>
          </p:nvSpPr>
          <p:spPr>
            <a:xfrm rot="5400000">
              <a:off x="2721900" y="2343925"/>
              <a:ext cx="2318100" cy="1309200"/>
            </a:xfrm>
            <a:prstGeom prst="round2DiagRect">
              <a:avLst>
                <a:gd name="adj1" fmla="val 34930"/>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7"/>
            <p:cNvSpPr txBox="1"/>
            <p:nvPr/>
          </p:nvSpPr>
          <p:spPr>
            <a:xfrm>
              <a:off x="3226300" y="3142325"/>
              <a:ext cx="13092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Jupiter is the biggest planet of them all</a:t>
              </a:r>
              <a:endParaRPr sz="1200">
                <a:solidFill>
                  <a:srgbClr val="FFFFFF"/>
                </a:solidFill>
                <a:latin typeface="Roboto"/>
                <a:ea typeface="Roboto"/>
                <a:cs typeface="Roboto"/>
                <a:sym typeface="Roboto"/>
              </a:endParaRPr>
            </a:p>
          </p:txBody>
        </p:sp>
        <p:sp>
          <p:nvSpPr>
            <p:cNvPr id="214" name="Google Shape;214;p17"/>
            <p:cNvSpPr txBox="1"/>
            <p:nvPr/>
          </p:nvSpPr>
          <p:spPr>
            <a:xfrm>
              <a:off x="3226300" y="2831000"/>
              <a:ext cx="1309200" cy="45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SOCIAL</a:t>
              </a:r>
              <a:endParaRPr b="1">
                <a:solidFill>
                  <a:srgbClr val="FFFFFF"/>
                </a:solidFill>
                <a:latin typeface="Fira Sans Extra Condensed"/>
                <a:ea typeface="Fira Sans Extra Condensed"/>
                <a:cs typeface="Fira Sans Extra Condensed"/>
                <a:sym typeface="Fira Sans Extra Condensed"/>
              </a:endParaRPr>
            </a:p>
          </p:txBody>
        </p:sp>
        <p:sp>
          <p:nvSpPr>
            <p:cNvPr id="215" name="Google Shape;215;p17"/>
            <p:cNvSpPr/>
            <p:nvPr/>
          </p:nvSpPr>
          <p:spPr>
            <a:xfrm rot="5400000">
              <a:off x="3562314" y="1984925"/>
              <a:ext cx="637200" cy="682800"/>
            </a:xfrm>
            <a:prstGeom prst="round2DiagRect">
              <a:avLst>
                <a:gd name="adj1" fmla="val 34930"/>
                <a:gd name="adj2" fmla="val 0"/>
              </a:avLst>
            </a:pr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7"/>
            <p:cNvSpPr txBox="1"/>
            <p:nvPr/>
          </p:nvSpPr>
          <p:spPr>
            <a:xfrm>
              <a:off x="3539535" y="2071525"/>
              <a:ext cx="682800" cy="528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2400" b="1">
                  <a:solidFill>
                    <a:schemeClr val="accent4"/>
                  </a:solidFill>
                  <a:latin typeface="Fira Sans Extra Condensed"/>
                  <a:ea typeface="Fira Sans Extra Condensed"/>
                  <a:cs typeface="Fira Sans Extra Condensed"/>
                  <a:sym typeface="Fira Sans Extra Condensed"/>
                </a:rPr>
                <a:t>S</a:t>
              </a:r>
              <a:endParaRPr sz="2400" b="1">
                <a:solidFill>
                  <a:schemeClr val="accent4"/>
                </a:solidFill>
                <a:latin typeface="Fira Sans Extra Condensed"/>
                <a:ea typeface="Fira Sans Extra Condensed"/>
                <a:cs typeface="Fira Sans Extra Condensed"/>
                <a:sym typeface="Fira Sans Extra Condensed"/>
              </a:endParaRPr>
            </a:p>
          </p:txBody>
        </p:sp>
      </p:grpSp>
      <p:grpSp>
        <p:nvGrpSpPr>
          <p:cNvPr id="217" name="Google Shape;217;p17"/>
          <p:cNvGrpSpPr/>
          <p:nvPr/>
        </p:nvGrpSpPr>
        <p:grpSpPr>
          <a:xfrm>
            <a:off x="4610850" y="1839475"/>
            <a:ext cx="1309250" cy="2318100"/>
            <a:chOff x="4610850" y="1839475"/>
            <a:chExt cx="1309250" cy="2318100"/>
          </a:xfrm>
        </p:grpSpPr>
        <p:sp>
          <p:nvSpPr>
            <p:cNvPr id="218" name="Google Shape;218;p17"/>
            <p:cNvSpPr/>
            <p:nvPr/>
          </p:nvSpPr>
          <p:spPr>
            <a:xfrm rot="5400000">
              <a:off x="4106450" y="2343925"/>
              <a:ext cx="2318100" cy="1309200"/>
            </a:xfrm>
            <a:prstGeom prst="round2DiagRect">
              <a:avLst>
                <a:gd name="adj1" fmla="val 3493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txBox="1"/>
            <p:nvPr/>
          </p:nvSpPr>
          <p:spPr>
            <a:xfrm>
              <a:off x="4610850" y="3142325"/>
              <a:ext cx="13092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GB" sz="1200">
                  <a:solidFill>
                    <a:schemeClr val="lt1"/>
                  </a:solidFill>
                  <a:latin typeface="Roboto"/>
                  <a:ea typeface="Roboto"/>
                  <a:cs typeface="Roboto"/>
                  <a:sym typeface="Roboto"/>
                </a:rPr>
                <a:t>It is a ringed planet and a super gas giant</a:t>
              </a:r>
              <a:endParaRPr sz="1200">
                <a:solidFill>
                  <a:srgbClr val="FFFFFF"/>
                </a:solidFill>
                <a:latin typeface="Roboto"/>
                <a:ea typeface="Roboto"/>
                <a:cs typeface="Roboto"/>
                <a:sym typeface="Roboto"/>
              </a:endParaRPr>
            </a:p>
          </p:txBody>
        </p:sp>
        <p:sp>
          <p:nvSpPr>
            <p:cNvPr id="220" name="Google Shape;220;p17"/>
            <p:cNvSpPr txBox="1"/>
            <p:nvPr/>
          </p:nvSpPr>
          <p:spPr>
            <a:xfrm>
              <a:off x="4610850" y="2831000"/>
              <a:ext cx="1309200" cy="45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TECHNOLOGICAL</a:t>
              </a:r>
              <a:endParaRPr b="1">
                <a:solidFill>
                  <a:srgbClr val="FFFFFF"/>
                </a:solidFill>
                <a:latin typeface="Fira Sans Extra Condensed"/>
                <a:ea typeface="Fira Sans Extra Condensed"/>
                <a:cs typeface="Fira Sans Extra Condensed"/>
                <a:sym typeface="Fira Sans Extra Condensed"/>
              </a:endParaRPr>
            </a:p>
          </p:txBody>
        </p:sp>
        <p:sp>
          <p:nvSpPr>
            <p:cNvPr id="221" name="Google Shape;221;p17"/>
            <p:cNvSpPr/>
            <p:nvPr/>
          </p:nvSpPr>
          <p:spPr>
            <a:xfrm rot="5400000">
              <a:off x="4946864" y="1984925"/>
              <a:ext cx="637200" cy="682800"/>
            </a:xfrm>
            <a:prstGeom prst="round2DiagRect">
              <a:avLst>
                <a:gd name="adj1" fmla="val 34930"/>
                <a:gd name="adj2" fmla="val 0"/>
              </a:avLst>
            </a:pr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txBox="1"/>
            <p:nvPr/>
          </p:nvSpPr>
          <p:spPr>
            <a:xfrm>
              <a:off x="4924085" y="2071525"/>
              <a:ext cx="682800" cy="528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2400" b="1">
                  <a:solidFill>
                    <a:schemeClr val="accent1"/>
                  </a:solidFill>
                  <a:latin typeface="Fira Sans Extra Condensed"/>
                  <a:ea typeface="Fira Sans Extra Condensed"/>
                  <a:cs typeface="Fira Sans Extra Condensed"/>
                  <a:sym typeface="Fira Sans Extra Condensed"/>
                </a:rPr>
                <a:t>T</a:t>
              </a:r>
              <a:endParaRPr sz="2400" b="1">
                <a:solidFill>
                  <a:schemeClr val="accent1"/>
                </a:solidFill>
                <a:latin typeface="Fira Sans Extra Condensed"/>
                <a:ea typeface="Fira Sans Extra Condensed"/>
                <a:cs typeface="Fira Sans Extra Condensed"/>
                <a:sym typeface="Fira Sans Extra Condensed"/>
              </a:endParaRPr>
            </a:p>
          </p:txBody>
        </p:sp>
      </p:grpSp>
      <p:grpSp>
        <p:nvGrpSpPr>
          <p:cNvPr id="223" name="Google Shape;223;p17"/>
          <p:cNvGrpSpPr/>
          <p:nvPr/>
        </p:nvGrpSpPr>
        <p:grpSpPr>
          <a:xfrm>
            <a:off x="5995400" y="1839475"/>
            <a:ext cx="1309250" cy="2318100"/>
            <a:chOff x="5995400" y="1839475"/>
            <a:chExt cx="1309250" cy="2318100"/>
          </a:xfrm>
        </p:grpSpPr>
        <p:sp>
          <p:nvSpPr>
            <p:cNvPr id="224" name="Google Shape;224;p17"/>
            <p:cNvSpPr/>
            <p:nvPr/>
          </p:nvSpPr>
          <p:spPr>
            <a:xfrm rot="5400000">
              <a:off x="5491000" y="2343925"/>
              <a:ext cx="2318100" cy="1309200"/>
            </a:xfrm>
            <a:prstGeom prst="round2DiagRect">
              <a:avLst>
                <a:gd name="adj1" fmla="val 3493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7"/>
            <p:cNvSpPr txBox="1"/>
            <p:nvPr/>
          </p:nvSpPr>
          <p:spPr>
            <a:xfrm>
              <a:off x="5995400" y="3142325"/>
              <a:ext cx="13092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Despite being red, Mars is a cold place</a:t>
              </a:r>
              <a:endParaRPr sz="1200">
                <a:solidFill>
                  <a:srgbClr val="FFFFFF"/>
                </a:solidFill>
                <a:latin typeface="Roboto"/>
                <a:ea typeface="Roboto"/>
                <a:cs typeface="Roboto"/>
                <a:sym typeface="Roboto"/>
              </a:endParaRPr>
            </a:p>
          </p:txBody>
        </p:sp>
        <p:sp>
          <p:nvSpPr>
            <p:cNvPr id="226" name="Google Shape;226;p17"/>
            <p:cNvSpPr txBox="1"/>
            <p:nvPr/>
          </p:nvSpPr>
          <p:spPr>
            <a:xfrm>
              <a:off x="5995400" y="2831000"/>
              <a:ext cx="1309200" cy="45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ENVIRONMENTAL</a:t>
              </a:r>
              <a:endParaRPr b="1">
                <a:solidFill>
                  <a:srgbClr val="FFFFFF"/>
                </a:solidFill>
                <a:latin typeface="Fira Sans Extra Condensed"/>
                <a:ea typeface="Fira Sans Extra Condensed"/>
                <a:cs typeface="Fira Sans Extra Condensed"/>
                <a:sym typeface="Fira Sans Extra Condensed"/>
              </a:endParaRPr>
            </a:p>
          </p:txBody>
        </p:sp>
        <p:sp>
          <p:nvSpPr>
            <p:cNvPr id="227" name="Google Shape;227;p17"/>
            <p:cNvSpPr/>
            <p:nvPr/>
          </p:nvSpPr>
          <p:spPr>
            <a:xfrm rot="5400000">
              <a:off x="6331414" y="1984925"/>
              <a:ext cx="637200" cy="682800"/>
            </a:xfrm>
            <a:prstGeom prst="round2DiagRect">
              <a:avLst>
                <a:gd name="adj1" fmla="val 34930"/>
                <a:gd name="adj2" fmla="val 0"/>
              </a:avLst>
            </a:pr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7"/>
            <p:cNvSpPr txBox="1"/>
            <p:nvPr/>
          </p:nvSpPr>
          <p:spPr>
            <a:xfrm>
              <a:off x="6308635" y="2071525"/>
              <a:ext cx="682800" cy="528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2400" b="1">
                  <a:solidFill>
                    <a:schemeClr val="accent5"/>
                  </a:solidFill>
                  <a:latin typeface="Fira Sans Extra Condensed"/>
                  <a:ea typeface="Fira Sans Extra Condensed"/>
                  <a:cs typeface="Fira Sans Extra Condensed"/>
                  <a:sym typeface="Fira Sans Extra Condensed"/>
                </a:rPr>
                <a:t>E</a:t>
              </a:r>
              <a:endParaRPr sz="2400" b="1">
                <a:solidFill>
                  <a:schemeClr val="accent5"/>
                </a:solidFill>
                <a:latin typeface="Fira Sans Extra Condensed"/>
                <a:ea typeface="Fira Sans Extra Condensed"/>
                <a:cs typeface="Fira Sans Extra Condensed"/>
                <a:sym typeface="Fira Sans Extra Condensed"/>
              </a:endParaRPr>
            </a:p>
          </p:txBody>
        </p:sp>
      </p:grpSp>
      <p:grpSp>
        <p:nvGrpSpPr>
          <p:cNvPr id="229" name="Google Shape;229;p17"/>
          <p:cNvGrpSpPr/>
          <p:nvPr/>
        </p:nvGrpSpPr>
        <p:grpSpPr>
          <a:xfrm>
            <a:off x="7379950" y="1839475"/>
            <a:ext cx="1309250" cy="2318100"/>
            <a:chOff x="7379950" y="1839475"/>
            <a:chExt cx="1309250" cy="2318100"/>
          </a:xfrm>
        </p:grpSpPr>
        <p:sp>
          <p:nvSpPr>
            <p:cNvPr id="230" name="Google Shape;230;p17"/>
            <p:cNvSpPr/>
            <p:nvPr/>
          </p:nvSpPr>
          <p:spPr>
            <a:xfrm rot="5400000">
              <a:off x="6875550" y="2343925"/>
              <a:ext cx="2318100" cy="1309200"/>
            </a:xfrm>
            <a:prstGeom prst="round2DiagRect">
              <a:avLst>
                <a:gd name="adj1" fmla="val 3493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7"/>
            <p:cNvSpPr txBox="1"/>
            <p:nvPr/>
          </p:nvSpPr>
          <p:spPr>
            <a:xfrm>
              <a:off x="7379950" y="3142325"/>
              <a:ext cx="1309200" cy="695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chemeClr val="dk1"/>
                </a:buClr>
                <a:buSzPts val="1100"/>
                <a:buFont typeface="Arial"/>
                <a:buNone/>
              </a:pPr>
              <a:r>
                <a:rPr lang="en-GB" sz="1200">
                  <a:solidFill>
                    <a:schemeClr val="lt1"/>
                  </a:solidFill>
                  <a:latin typeface="Roboto"/>
                  <a:ea typeface="Roboto"/>
                  <a:cs typeface="Roboto"/>
                  <a:sym typeface="Roboto"/>
                </a:rPr>
                <a:t>Neptune is the farthest planet from the Sun</a:t>
              </a:r>
              <a:endParaRPr sz="1200">
                <a:solidFill>
                  <a:srgbClr val="FFFFFF"/>
                </a:solidFill>
                <a:latin typeface="Roboto"/>
                <a:ea typeface="Roboto"/>
                <a:cs typeface="Roboto"/>
                <a:sym typeface="Roboto"/>
              </a:endParaRPr>
            </a:p>
          </p:txBody>
        </p:sp>
        <p:sp>
          <p:nvSpPr>
            <p:cNvPr id="232" name="Google Shape;232;p17"/>
            <p:cNvSpPr txBox="1"/>
            <p:nvPr/>
          </p:nvSpPr>
          <p:spPr>
            <a:xfrm>
              <a:off x="7379950" y="2831000"/>
              <a:ext cx="1309200" cy="45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LEGAL</a:t>
              </a:r>
              <a:endParaRPr b="1">
                <a:solidFill>
                  <a:srgbClr val="FFFFFF"/>
                </a:solidFill>
                <a:latin typeface="Fira Sans Extra Condensed"/>
                <a:ea typeface="Fira Sans Extra Condensed"/>
                <a:cs typeface="Fira Sans Extra Condensed"/>
                <a:sym typeface="Fira Sans Extra Condensed"/>
              </a:endParaRPr>
            </a:p>
          </p:txBody>
        </p:sp>
        <p:sp>
          <p:nvSpPr>
            <p:cNvPr id="233" name="Google Shape;233;p17"/>
            <p:cNvSpPr/>
            <p:nvPr/>
          </p:nvSpPr>
          <p:spPr>
            <a:xfrm rot="5400000">
              <a:off x="7715964" y="1984925"/>
              <a:ext cx="637200" cy="682800"/>
            </a:xfrm>
            <a:prstGeom prst="round2DiagRect">
              <a:avLst>
                <a:gd name="adj1" fmla="val 34930"/>
                <a:gd name="adj2" fmla="val 0"/>
              </a:avLst>
            </a:pr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7"/>
            <p:cNvSpPr txBox="1"/>
            <p:nvPr/>
          </p:nvSpPr>
          <p:spPr>
            <a:xfrm>
              <a:off x="7693185" y="2071525"/>
              <a:ext cx="682800" cy="528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2400" b="1">
                  <a:solidFill>
                    <a:schemeClr val="accent2"/>
                  </a:solidFill>
                  <a:latin typeface="Fira Sans Extra Condensed"/>
                  <a:ea typeface="Fira Sans Extra Condensed"/>
                  <a:cs typeface="Fira Sans Extra Condensed"/>
                  <a:sym typeface="Fira Sans Extra Condensed"/>
                </a:rPr>
                <a:t>L</a:t>
              </a:r>
              <a:endParaRPr sz="2400" b="1">
                <a:solidFill>
                  <a:schemeClr val="accent2"/>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8"/>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sp>
        <p:nvSpPr>
          <p:cNvPr id="240" name="Google Shape;240;p18"/>
          <p:cNvSpPr txBox="1"/>
          <p:nvPr/>
        </p:nvSpPr>
        <p:spPr>
          <a:xfrm>
            <a:off x="835825" y="1263825"/>
            <a:ext cx="1308600" cy="4044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Stage 1</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41" name="Google Shape;241;p18"/>
          <p:cNvSpPr txBox="1"/>
          <p:nvPr/>
        </p:nvSpPr>
        <p:spPr>
          <a:xfrm>
            <a:off x="2144320" y="1263825"/>
            <a:ext cx="1308600" cy="4044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Stage 2</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42" name="Google Shape;242;p18"/>
          <p:cNvSpPr txBox="1"/>
          <p:nvPr/>
        </p:nvSpPr>
        <p:spPr>
          <a:xfrm>
            <a:off x="3452815" y="1263825"/>
            <a:ext cx="1308600" cy="4044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Stage 3</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43" name="Google Shape;243;p18"/>
          <p:cNvSpPr txBox="1"/>
          <p:nvPr/>
        </p:nvSpPr>
        <p:spPr>
          <a:xfrm>
            <a:off x="4761310" y="1263825"/>
            <a:ext cx="1308600" cy="40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Stage 4</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44" name="Google Shape;244;p18"/>
          <p:cNvSpPr txBox="1"/>
          <p:nvPr/>
        </p:nvSpPr>
        <p:spPr>
          <a:xfrm>
            <a:off x="6069806" y="1263825"/>
            <a:ext cx="1308600" cy="404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Stage 5</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45" name="Google Shape;245;p18"/>
          <p:cNvSpPr txBox="1"/>
          <p:nvPr/>
        </p:nvSpPr>
        <p:spPr>
          <a:xfrm>
            <a:off x="7378301" y="1263825"/>
            <a:ext cx="1308600" cy="40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Stage 6</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cxnSp>
        <p:nvCxnSpPr>
          <p:cNvPr id="246" name="Google Shape;246;p18"/>
          <p:cNvCxnSpPr/>
          <p:nvPr/>
        </p:nvCxnSpPr>
        <p:spPr>
          <a:xfrm>
            <a:off x="2144325" y="1668650"/>
            <a:ext cx="0" cy="2730900"/>
          </a:xfrm>
          <a:prstGeom prst="straightConnector1">
            <a:avLst/>
          </a:prstGeom>
          <a:noFill/>
          <a:ln w="9525" cap="flat" cmpd="sng">
            <a:solidFill>
              <a:schemeClr val="dk1"/>
            </a:solidFill>
            <a:prstDash val="dash"/>
            <a:round/>
            <a:headEnd type="none" w="med" len="med"/>
            <a:tailEnd type="none" w="med" len="med"/>
          </a:ln>
        </p:spPr>
      </p:cxnSp>
      <p:cxnSp>
        <p:nvCxnSpPr>
          <p:cNvPr id="247" name="Google Shape;247;p18"/>
          <p:cNvCxnSpPr/>
          <p:nvPr/>
        </p:nvCxnSpPr>
        <p:spPr>
          <a:xfrm>
            <a:off x="3452825" y="1668650"/>
            <a:ext cx="0" cy="2730900"/>
          </a:xfrm>
          <a:prstGeom prst="straightConnector1">
            <a:avLst/>
          </a:prstGeom>
          <a:noFill/>
          <a:ln w="9525" cap="flat" cmpd="sng">
            <a:solidFill>
              <a:schemeClr val="dk1"/>
            </a:solidFill>
            <a:prstDash val="dash"/>
            <a:round/>
            <a:headEnd type="none" w="med" len="med"/>
            <a:tailEnd type="none" w="med" len="med"/>
          </a:ln>
        </p:spPr>
      </p:cxnSp>
      <p:cxnSp>
        <p:nvCxnSpPr>
          <p:cNvPr id="248" name="Google Shape;248;p18"/>
          <p:cNvCxnSpPr/>
          <p:nvPr/>
        </p:nvCxnSpPr>
        <p:spPr>
          <a:xfrm>
            <a:off x="4761425" y="1668650"/>
            <a:ext cx="0" cy="2730900"/>
          </a:xfrm>
          <a:prstGeom prst="straightConnector1">
            <a:avLst/>
          </a:prstGeom>
          <a:noFill/>
          <a:ln w="9525" cap="flat" cmpd="sng">
            <a:solidFill>
              <a:schemeClr val="dk1"/>
            </a:solidFill>
            <a:prstDash val="dash"/>
            <a:round/>
            <a:headEnd type="none" w="med" len="med"/>
            <a:tailEnd type="none" w="med" len="med"/>
          </a:ln>
        </p:spPr>
      </p:cxnSp>
      <p:cxnSp>
        <p:nvCxnSpPr>
          <p:cNvPr id="249" name="Google Shape;249;p18"/>
          <p:cNvCxnSpPr/>
          <p:nvPr/>
        </p:nvCxnSpPr>
        <p:spPr>
          <a:xfrm>
            <a:off x="6069925" y="1668650"/>
            <a:ext cx="0" cy="2730900"/>
          </a:xfrm>
          <a:prstGeom prst="straightConnector1">
            <a:avLst/>
          </a:prstGeom>
          <a:noFill/>
          <a:ln w="9525" cap="flat" cmpd="sng">
            <a:solidFill>
              <a:schemeClr val="dk1"/>
            </a:solidFill>
            <a:prstDash val="dash"/>
            <a:round/>
            <a:headEnd type="none" w="med" len="med"/>
            <a:tailEnd type="none" w="med" len="med"/>
          </a:ln>
        </p:spPr>
      </p:cxnSp>
      <p:cxnSp>
        <p:nvCxnSpPr>
          <p:cNvPr id="250" name="Google Shape;250;p18"/>
          <p:cNvCxnSpPr/>
          <p:nvPr/>
        </p:nvCxnSpPr>
        <p:spPr>
          <a:xfrm>
            <a:off x="7378400" y="1668650"/>
            <a:ext cx="0" cy="2730900"/>
          </a:xfrm>
          <a:prstGeom prst="straightConnector1">
            <a:avLst/>
          </a:prstGeom>
          <a:noFill/>
          <a:ln w="9525" cap="flat" cmpd="sng">
            <a:solidFill>
              <a:schemeClr val="dk1"/>
            </a:solidFill>
            <a:prstDash val="dash"/>
            <a:round/>
            <a:headEnd type="none" w="med" len="med"/>
            <a:tailEnd type="none" w="med" len="med"/>
          </a:ln>
        </p:spPr>
      </p:cxnSp>
      <p:sp>
        <p:nvSpPr>
          <p:cNvPr id="251" name="Google Shape;251;p18"/>
          <p:cNvSpPr txBox="1"/>
          <p:nvPr/>
        </p:nvSpPr>
        <p:spPr>
          <a:xfrm rot="-5400000">
            <a:off x="-281705" y="3191914"/>
            <a:ext cx="1734600" cy="25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Company Size</a:t>
            </a:r>
            <a:endParaRPr sz="1200">
              <a:solidFill>
                <a:schemeClr val="dk1"/>
              </a:solidFill>
              <a:latin typeface="Roboto"/>
              <a:ea typeface="Roboto"/>
              <a:cs typeface="Roboto"/>
              <a:sym typeface="Roboto"/>
            </a:endParaRPr>
          </a:p>
        </p:txBody>
      </p:sp>
      <p:cxnSp>
        <p:nvCxnSpPr>
          <p:cNvPr id="252" name="Google Shape;252;p18"/>
          <p:cNvCxnSpPr/>
          <p:nvPr/>
        </p:nvCxnSpPr>
        <p:spPr>
          <a:xfrm>
            <a:off x="835825" y="1166475"/>
            <a:ext cx="0" cy="3233100"/>
          </a:xfrm>
          <a:prstGeom prst="straightConnector1">
            <a:avLst/>
          </a:prstGeom>
          <a:noFill/>
          <a:ln w="19050" cap="flat" cmpd="sng">
            <a:solidFill>
              <a:schemeClr val="dk1"/>
            </a:solidFill>
            <a:prstDash val="solid"/>
            <a:round/>
            <a:headEnd type="stealth" w="med" len="med"/>
            <a:tailEnd type="none" w="med" len="med"/>
          </a:ln>
        </p:spPr>
      </p:cxnSp>
      <p:sp>
        <p:nvSpPr>
          <p:cNvPr id="253" name="Google Shape;253;p18"/>
          <p:cNvSpPr txBox="1"/>
          <p:nvPr/>
        </p:nvSpPr>
        <p:spPr>
          <a:xfrm>
            <a:off x="3704695" y="4473589"/>
            <a:ext cx="1734600" cy="25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Time</a:t>
            </a:r>
            <a:endParaRPr sz="1200">
              <a:solidFill>
                <a:schemeClr val="dk1"/>
              </a:solidFill>
              <a:latin typeface="Roboto"/>
              <a:ea typeface="Roboto"/>
              <a:cs typeface="Roboto"/>
              <a:sym typeface="Roboto"/>
            </a:endParaRPr>
          </a:p>
        </p:txBody>
      </p:sp>
      <p:cxnSp>
        <p:nvCxnSpPr>
          <p:cNvPr id="254" name="Google Shape;254;p18"/>
          <p:cNvCxnSpPr/>
          <p:nvPr/>
        </p:nvCxnSpPr>
        <p:spPr>
          <a:xfrm>
            <a:off x="8686800" y="1668650"/>
            <a:ext cx="0" cy="2730900"/>
          </a:xfrm>
          <a:prstGeom prst="straightConnector1">
            <a:avLst/>
          </a:prstGeom>
          <a:noFill/>
          <a:ln w="9525" cap="flat" cmpd="sng">
            <a:solidFill>
              <a:schemeClr val="dk1"/>
            </a:solidFill>
            <a:prstDash val="dash"/>
            <a:round/>
            <a:headEnd type="none" w="med" len="med"/>
            <a:tailEnd type="none" w="med" len="med"/>
          </a:ln>
        </p:spPr>
      </p:cxnSp>
      <p:cxnSp>
        <p:nvCxnSpPr>
          <p:cNvPr id="255" name="Google Shape;255;p18"/>
          <p:cNvCxnSpPr/>
          <p:nvPr/>
        </p:nvCxnSpPr>
        <p:spPr>
          <a:xfrm rot="10800000">
            <a:off x="835850" y="4399550"/>
            <a:ext cx="7963200" cy="0"/>
          </a:xfrm>
          <a:prstGeom prst="straightConnector1">
            <a:avLst/>
          </a:prstGeom>
          <a:noFill/>
          <a:ln w="19050" cap="flat" cmpd="sng">
            <a:solidFill>
              <a:schemeClr val="dk1"/>
            </a:solidFill>
            <a:prstDash val="solid"/>
            <a:round/>
            <a:headEnd type="stealth" w="med" len="med"/>
            <a:tailEnd type="none" w="med" len="med"/>
          </a:ln>
        </p:spPr>
      </p:cxnSp>
      <p:sp>
        <p:nvSpPr>
          <p:cNvPr id="256" name="Google Shape;256;p18"/>
          <p:cNvSpPr txBox="1"/>
          <p:nvPr/>
        </p:nvSpPr>
        <p:spPr>
          <a:xfrm>
            <a:off x="918675" y="3273225"/>
            <a:ext cx="11463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Mercury is the closest planet </a:t>
            </a:r>
            <a:endParaRPr sz="1200">
              <a:latin typeface="Roboto"/>
              <a:ea typeface="Roboto"/>
              <a:cs typeface="Roboto"/>
              <a:sym typeface="Roboto"/>
            </a:endParaRPr>
          </a:p>
        </p:txBody>
      </p:sp>
      <p:cxnSp>
        <p:nvCxnSpPr>
          <p:cNvPr id="257" name="Google Shape;257;p18"/>
          <p:cNvCxnSpPr/>
          <p:nvPr/>
        </p:nvCxnSpPr>
        <p:spPr>
          <a:xfrm rot="10800000" flipH="1">
            <a:off x="845000" y="3864625"/>
            <a:ext cx="1305600" cy="534900"/>
          </a:xfrm>
          <a:prstGeom prst="straightConnector1">
            <a:avLst/>
          </a:prstGeom>
          <a:noFill/>
          <a:ln w="28575" cap="flat" cmpd="sng">
            <a:solidFill>
              <a:schemeClr val="accent6"/>
            </a:solidFill>
            <a:prstDash val="solid"/>
            <a:round/>
            <a:headEnd type="none" w="med" len="med"/>
            <a:tailEnd type="none" w="med" len="med"/>
          </a:ln>
        </p:spPr>
      </p:cxnSp>
      <p:cxnSp>
        <p:nvCxnSpPr>
          <p:cNvPr id="258" name="Google Shape;258;p18"/>
          <p:cNvCxnSpPr/>
          <p:nvPr/>
        </p:nvCxnSpPr>
        <p:spPr>
          <a:xfrm rot="10800000" flipH="1">
            <a:off x="2147875" y="3701725"/>
            <a:ext cx="1314900" cy="160500"/>
          </a:xfrm>
          <a:prstGeom prst="straightConnector1">
            <a:avLst/>
          </a:prstGeom>
          <a:noFill/>
          <a:ln w="28575" cap="flat" cmpd="sng">
            <a:solidFill>
              <a:schemeClr val="accent5"/>
            </a:solidFill>
            <a:prstDash val="solid"/>
            <a:round/>
            <a:headEnd type="none" w="med" len="med"/>
            <a:tailEnd type="none" w="med" len="med"/>
          </a:ln>
        </p:spPr>
      </p:cxnSp>
      <p:cxnSp>
        <p:nvCxnSpPr>
          <p:cNvPr id="259" name="Google Shape;259;p18"/>
          <p:cNvCxnSpPr/>
          <p:nvPr/>
        </p:nvCxnSpPr>
        <p:spPr>
          <a:xfrm rot="10800000" flipH="1">
            <a:off x="3453500" y="3379875"/>
            <a:ext cx="1313400" cy="321600"/>
          </a:xfrm>
          <a:prstGeom prst="straightConnector1">
            <a:avLst/>
          </a:prstGeom>
          <a:noFill/>
          <a:ln w="28575" cap="flat" cmpd="sng">
            <a:solidFill>
              <a:schemeClr val="accent4"/>
            </a:solidFill>
            <a:prstDash val="solid"/>
            <a:round/>
            <a:headEnd type="none" w="med" len="med"/>
            <a:tailEnd type="none" w="med" len="med"/>
          </a:ln>
        </p:spPr>
      </p:cxnSp>
      <p:cxnSp>
        <p:nvCxnSpPr>
          <p:cNvPr id="260" name="Google Shape;260;p18"/>
          <p:cNvCxnSpPr/>
          <p:nvPr/>
        </p:nvCxnSpPr>
        <p:spPr>
          <a:xfrm rot="10800000" flipH="1">
            <a:off x="4766925" y="3260625"/>
            <a:ext cx="1313400" cy="119400"/>
          </a:xfrm>
          <a:prstGeom prst="straightConnector1">
            <a:avLst/>
          </a:prstGeom>
          <a:noFill/>
          <a:ln w="28575" cap="flat" cmpd="sng">
            <a:solidFill>
              <a:schemeClr val="accent3"/>
            </a:solidFill>
            <a:prstDash val="solid"/>
            <a:round/>
            <a:headEnd type="none" w="med" len="med"/>
            <a:tailEnd type="none" w="med" len="med"/>
          </a:ln>
        </p:spPr>
      </p:cxnSp>
      <p:cxnSp>
        <p:nvCxnSpPr>
          <p:cNvPr id="261" name="Google Shape;261;p18"/>
          <p:cNvCxnSpPr/>
          <p:nvPr/>
        </p:nvCxnSpPr>
        <p:spPr>
          <a:xfrm rot="10800000" flipH="1">
            <a:off x="6072075" y="2927700"/>
            <a:ext cx="1313100" cy="337500"/>
          </a:xfrm>
          <a:prstGeom prst="straightConnector1">
            <a:avLst/>
          </a:prstGeom>
          <a:noFill/>
          <a:ln w="28575" cap="flat" cmpd="sng">
            <a:solidFill>
              <a:schemeClr val="accent2"/>
            </a:solidFill>
            <a:prstDash val="solid"/>
            <a:round/>
            <a:headEnd type="none" w="med" len="med"/>
            <a:tailEnd type="none" w="med" len="med"/>
          </a:ln>
        </p:spPr>
      </p:cxnSp>
      <p:cxnSp>
        <p:nvCxnSpPr>
          <p:cNvPr id="262" name="Google Shape;262;p18"/>
          <p:cNvCxnSpPr/>
          <p:nvPr/>
        </p:nvCxnSpPr>
        <p:spPr>
          <a:xfrm rot="10800000" flipH="1">
            <a:off x="7379550" y="2525550"/>
            <a:ext cx="1309200" cy="404400"/>
          </a:xfrm>
          <a:prstGeom prst="straightConnector1">
            <a:avLst/>
          </a:prstGeom>
          <a:noFill/>
          <a:ln w="28575" cap="flat" cmpd="sng">
            <a:solidFill>
              <a:schemeClr val="accent1"/>
            </a:solidFill>
            <a:prstDash val="solid"/>
            <a:round/>
            <a:headEnd type="none" w="med" len="med"/>
            <a:tailEnd type="none" w="med" len="med"/>
          </a:ln>
        </p:spPr>
      </p:cxnSp>
      <p:sp>
        <p:nvSpPr>
          <p:cNvPr id="263" name="Google Shape;263;p18"/>
          <p:cNvSpPr txBox="1"/>
          <p:nvPr/>
        </p:nvSpPr>
        <p:spPr>
          <a:xfrm>
            <a:off x="2225763" y="2970125"/>
            <a:ext cx="11463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Mars is a very cold place</a:t>
            </a:r>
            <a:endParaRPr sz="1200">
              <a:solidFill>
                <a:schemeClr val="dk1"/>
              </a:solidFill>
              <a:latin typeface="Roboto"/>
              <a:ea typeface="Roboto"/>
              <a:cs typeface="Roboto"/>
              <a:sym typeface="Roboto"/>
            </a:endParaRPr>
          </a:p>
        </p:txBody>
      </p:sp>
      <p:sp>
        <p:nvSpPr>
          <p:cNvPr id="264" name="Google Shape;264;p18"/>
          <p:cNvSpPr txBox="1"/>
          <p:nvPr/>
        </p:nvSpPr>
        <p:spPr>
          <a:xfrm>
            <a:off x="3533963" y="2685400"/>
            <a:ext cx="11463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Planet Earth is the third</a:t>
            </a:r>
            <a:endParaRPr sz="1200">
              <a:latin typeface="Roboto"/>
              <a:ea typeface="Roboto"/>
              <a:cs typeface="Roboto"/>
              <a:sym typeface="Roboto"/>
            </a:endParaRPr>
          </a:p>
        </p:txBody>
      </p:sp>
      <p:sp>
        <p:nvSpPr>
          <p:cNvPr id="265" name="Google Shape;265;p18"/>
          <p:cNvSpPr txBox="1"/>
          <p:nvPr/>
        </p:nvSpPr>
        <p:spPr>
          <a:xfrm>
            <a:off x="4842513" y="2515575"/>
            <a:ext cx="11463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Jupiter is the fifth planet</a:t>
            </a:r>
            <a:endParaRPr sz="1200">
              <a:latin typeface="Roboto"/>
              <a:ea typeface="Roboto"/>
              <a:cs typeface="Roboto"/>
              <a:sym typeface="Roboto"/>
            </a:endParaRPr>
          </a:p>
        </p:txBody>
      </p:sp>
      <p:sp>
        <p:nvSpPr>
          <p:cNvPr id="266" name="Google Shape;266;p18"/>
          <p:cNvSpPr txBox="1"/>
          <p:nvPr/>
        </p:nvSpPr>
        <p:spPr>
          <a:xfrm>
            <a:off x="6151000" y="2304300"/>
            <a:ext cx="11463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Venus is the second planet</a:t>
            </a:r>
            <a:endParaRPr sz="1200">
              <a:solidFill>
                <a:schemeClr val="dk1"/>
              </a:solidFill>
              <a:latin typeface="Roboto"/>
              <a:ea typeface="Roboto"/>
              <a:cs typeface="Roboto"/>
              <a:sym typeface="Roboto"/>
            </a:endParaRPr>
          </a:p>
        </p:txBody>
      </p:sp>
      <p:sp>
        <p:nvSpPr>
          <p:cNvPr id="267" name="Google Shape;267;p18"/>
          <p:cNvSpPr txBox="1"/>
          <p:nvPr/>
        </p:nvSpPr>
        <p:spPr>
          <a:xfrm>
            <a:off x="7459450" y="1948950"/>
            <a:ext cx="11463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Pluto is the ninth planet</a:t>
            </a:r>
            <a:endParaRPr sz="1200">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19"/>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cxnSp>
        <p:nvCxnSpPr>
          <p:cNvPr id="273" name="Google Shape;273;p19"/>
          <p:cNvCxnSpPr/>
          <p:nvPr/>
        </p:nvCxnSpPr>
        <p:spPr>
          <a:xfrm>
            <a:off x="3009238" y="1783650"/>
            <a:ext cx="319200" cy="0"/>
          </a:xfrm>
          <a:prstGeom prst="straightConnector1">
            <a:avLst/>
          </a:prstGeom>
          <a:noFill/>
          <a:ln w="19050" cap="flat" cmpd="sng">
            <a:solidFill>
              <a:schemeClr val="dk1"/>
            </a:solidFill>
            <a:prstDash val="solid"/>
            <a:round/>
            <a:headEnd type="none" w="med" len="med"/>
            <a:tailEnd type="triangle" w="med" len="med"/>
          </a:ln>
        </p:spPr>
      </p:cxnSp>
      <p:cxnSp>
        <p:nvCxnSpPr>
          <p:cNvPr id="274" name="Google Shape;274;p19"/>
          <p:cNvCxnSpPr/>
          <p:nvPr/>
        </p:nvCxnSpPr>
        <p:spPr>
          <a:xfrm>
            <a:off x="5815413" y="1783650"/>
            <a:ext cx="319200" cy="0"/>
          </a:xfrm>
          <a:prstGeom prst="straightConnector1">
            <a:avLst/>
          </a:prstGeom>
          <a:noFill/>
          <a:ln w="19050" cap="flat" cmpd="sng">
            <a:solidFill>
              <a:schemeClr val="dk1"/>
            </a:solidFill>
            <a:prstDash val="solid"/>
            <a:round/>
            <a:headEnd type="none" w="med" len="med"/>
            <a:tailEnd type="triangle" w="med" len="med"/>
          </a:ln>
        </p:spPr>
      </p:cxnSp>
      <p:cxnSp>
        <p:nvCxnSpPr>
          <p:cNvPr id="275" name="Google Shape;275;p19"/>
          <p:cNvCxnSpPr/>
          <p:nvPr/>
        </p:nvCxnSpPr>
        <p:spPr>
          <a:xfrm>
            <a:off x="3009238" y="4284300"/>
            <a:ext cx="319200" cy="0"/>
          </a:xfrm>
          <a:prstGeom prst="straightConnector1">
            <a:avLst/>
          </a:prstGeom>
          <a:noFill/>
          <a:ln w="19050" cap="flat" cmpd="sng">
            <a:solidFill>
              <a:schemeClr val="dk1"/>
            </a:solidFill>
            <a:prstDash val="solid"/>
            <a:round/>
            <a:headEnd type="none" w="med" len="med"/>
            <a:tailEnd type="triangle" w="med" len="med"/>
          </a:ln>
        </p:spPr>
      </p:cxnSp>
      <p:cxnSp>
        <p:nvCxnSpPr>
          <p:cNvPr id="276" name="Google Shape;276;p19"/>
          <p:cNvCxnSpPr/>
          <p:nvPr/>
        </p:nvCxnSpPr>
        <p:spPr>
          <a:xfrm>
            <a:off x="5815413" y="4284300"/>
            <a:ext cx="319200" cy="0"/>
          </a:xfrm>
          <a:prstGeom prst="straightConnector1">
            <a:avLst/>
          </a:prstGeom>
          <a:noFill/>
          <a:ln w="19050" cap="flat" cmpd="sng">
            <a:solidFill>
              <a:schemeClr val="dk1"/>
            </a:solidFill>
            <a:prstDash val="solid"/>
            <a:round/>
            <a:headEnd type="none" w="med" len="med"/>
            <a:tailEnd type="triangle" w="med" len="med"/>
          </a:ln>
        </p:spPr>
      </p:cxnSp>
      <p:cxnSp>
        <p:nvCxnSpPr>
          <p:cNvPr id="277" name="Google Shape;277;p19"/>
          <p:cNvCxnSpPr/>
          <p:nvPr/>
        </p:nvCxnSpPr>
        <p:spPr>
          <a:xfrm>
            <a:off x="3009238" y="3033975"/>
            <a:ext cx="319200" cy="0"/>
          </a:xfrm>
          <a:prstGeom prst="straightConnector1">
            <a:avLst/>
          </a:prstGeom>
          <a:noFill/>
          <a:ln w="19050" cap="flat" cmpd="sng">
            <a:solidFill>
              <a:schemeClr val="dk1"/>
            </a:solidFill>
            <a:prstDash val="solid"/>
            <a:round/>
            <a:headEnd type="none" w="med" len="med"/>
            <a:tailEnd type="triangle" w="med" len="med"/>
          </a:ln>
        </p:spPr>
      </p:cxnSp>
      <p:cxnSp>
        <p:nvCxnSpPr>
          <p:cNvPr id="278" name="Google Shape;278;p19"/>
          <p:cNvCxnSpPr/>
          <p:nvPr/>
        </p:nvCxnSpPr>
        <p:spPr>
          <a:xfrm>
            <a:off x="1764300" y="2311313"/>
            <a:ext cx="0" cy="195000"/>
          </a:xfrm>
          <a:prstGeom prst="straightConnector1">
            <a:avLst/>
          </a:prstGeom>
          <a:noFill/>
          <a:ln w="19050" cap="flat" cmpd="sng">
            <a:solidFill>
              <a:schemeClr val="dk1"/>
            </a:solidFill>
            <a:prstDash val="solid"/>
            <a:round/>
            <a:headEnd type="none" w="med" len="med"/>
            <a:tailEnd type="triangle" w="med" len="med"/>
          </a:ln>
        </p:spPr>
      </p:cxnSp>
      <p:cxnSp>
        <p:nvCxnSpPr>
          <p:cNvPr id="279" name="Google Shape;279;p19"/>
          <p:cNvCxnSpPr/>
          <p:nvPr/>
        </p:nvCxnSpPr>
        <p:spPr>
          <a:xfrm>
            <a:off x="1764300" y="3591550"/>
            <a:ext cx="0" cy="195000"/>
          </a:xfrm>
          <a:prstGeom prst="straightConnector1">
            <a:avLst/>
          </a:prstGeom>
          <a:noFill/>
          <a:ln w="19050" cap="flat" cmpd="sng">
            <a:solidFill>
              <a:schemeClr val="dk1"/>
            </a:solidFill>
            <a:prstDash val="solid"/>
            <a:round/>
            <a:headEnd type="none" w="med" len="med"/>
            <a:tailEnd type="triangle" w="med" len="med"/>
          </a:ln>
        </p:spPr>
      </p:cxnSp>
      <p:cxnSp>
        <p:nvCxnSpPr>
          <p:cNvPr id="280" name="Google Shape;280;p19"/>
          <p:cNvCxnSpPr/>
          <p:nvPr/>
        </p:nvCxnSpPr>
        <p:spPr>
          <a:xfrm>
            <a:off x="4565600" y="2311313"/>
            <a:ext cx="0" cy="195000"/>
          </a:xfrm>
          <a:prstGeom prst="straightConnector1">
            <a:avLst/>
          </a:prstGeom>
          <a:noFill/>
          <a:ln w="19050" cap="flat" cmpd="sng">
            <a:solidFill>
              <a:schemeClr val="dk1"/>
            </a:solidFill>
            <a:prstDash val="solid"/>
            <a:round/>
            <a:headEnd type="none" w="med" len="med"/>
            <a:tailEnd type="triangle" w="med" len="med"/>
          </a:ln>
        </p:spPr>
      </p:cxnSp>
      <p:cxnSp>
        <p:nvCxnSpPr>
          <p:cNvPr id="281" name="Google Shape;281;p19"/>
          <p:cNvCxnSpPr/>
          <p:nvPr/>
        </p:nvCxnSpPr>
        <p:spPr>
          <a:xfrm>
            <a:off x="4565600" y="3591550"/>
            <a:ext cx="0" cy="195000"/>
          </a:xfrm>
          <a:prstGeom prst="straightConnector1">
            <a:avLst/>
          </a:prstGeom>
          <a:noFill/>
          <a:ln w="19050" cap="flat" cmpd="sng">
            <a:solidFill>
              <a:schemeClr val="dk1"/>
            </a:solidFill>
            <a:prstDash val="solid"/>
            <a:round/>
            <a:headEnd type="none" w="med" len="med"/>
            <a:tailEnd type="triangle" w="med" len="med"/>
          </a:ln>
        </p:spPr>
      </p:cxnSp>
      <p:cxnSp>
        <p:nvCxnSpPr>
          <p:cNvPr id="282" name="Google Shape;282;p19"/>
          <p:cNvCxnSpPr/>
          <p:nvPr/>
        </p:nvCxnSpPr>
        <p:spPr>
          <a:xfrm>
            <a:off x="7376650" y="2311313"/>
            <a:ext cx="0" cy="195000"/>
          </a:xfrm>
          <a:prstGeom prst="straightConnector1">
            <a:avLst/>
          </a:prstGeom>
          <a:noFill/>
          <a:ln w="19050" cap="flat" cmpd="sng">
            <a:solidFill>
              <a:schemeClr val="dk1"/>
            </a:solidFill>
            <a:prstDash val="solid"/>
            <a:round/>
            <a:headEnd type="none" w="med" len="med"/>
            <a:tailEnd type="triangle" w="med" len="med"/>
          </a:ln>
        </p:spPr>
      </p:cxnSp>
      <p:cxnSp>
        <p:nvCxnSpPr>
          <p:cNvPr id="283" name="Google Shape;283;p19"/>
          <p:cNvCxnSpPr/>
          <p:nvPr/>
        </p:nvCxnSpPr>
        <p:spPr>
          <a:xfrm>
            <a:off x="7376650" y="3591550"/>
            <a:ext cx="0" cy="195000"/>
          </a:xfrm>
          <a:prstGeom prst="straightConnector1">
            <a:avLst/>
          </a:prstGeom>
          <a:noFill/>
          <a:ln w="19050" cap="flat" cmpd="sng">
            <a:solidFill>
              <a:schemeClr val="dk1"/>
            </a:solidFill>
            <a:prstDash val="solid"/>
            <a:round/>
            <a:headEnd type="none" w="med" len="med"/>
            <a:tailEnd type="triangle" w="med" len="med"/>
          </a:ln>
        </p:spPr>
      </p:cxnSp>
      <p:grpSp>
        <p:nvGrpSpPr>
          <p:cNvPr id="284" name="Google Shape;284;p19"/>
          <p:cNvGrpSpPr/>
          <p:nvPr/>
        </p:nvGrpSpPr>
        <p:grpSpPr>
          <a:xfrm>
            <a:off x="616350" y="1337550"/>
            <a:ext cx="2298951" cy="892200"/>
            <a:chOff x="616350" y="1337550"/>
            <a:chExt cx="2298951" cy="892200"/>
          </a:xfrm>
        </p:grpSpPr>
        <p:sp>
          <p:nvSpPr>
            <p:cNvPr id="285" name="Google Shape;285;p19"/>
            <p:cNvSpPr/>
            <p:nvPr/>
          </p:nvSpPr>
          <p:spPr>
            <a:xfrm>
              <a:off x="616350" y="1337550"/>
              <a:ext cx="2295900" cy="892200"/>
            </a:xfrm>
            <a:prstGeom prst="roundRect">
              <a:avLst>
                <a:gd name="adj" fmla="val 1126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txBox="1"/>
            <p:nvPr/>
          </p:nvSpPr>
          <p:spPr>
            <a:xfrm>
              <a:off x="1404350" y="1678500"/>
              <a:ext cx="1510800" cy="49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GB" sz="1100">
                  <a:solidFill>
                    <a:srgbClr val="FFFFFF"/>
                  </a:solidFill>
                  <a:latin typeface="Roboto"/>
                  <a:ea typeface="Roboto"/>
                  <a:cs typeface="Roboto"/>
                  <a:sym typeface="Roboto"/>
                </a:rPr>
                <a:t>It’s the smallest planet in the System</a:t>
              </a:r>
              <a:endParaRPr sz="1100">
                <a:solidFill>
                  <a:srgbClr val="FFFFFF"/>
                </a:solidFill>
                <a:latin typeface="Roboto"/>
                <a:ea typeface="Roboto"/>
                <a:cs typeface="Roboto"/>
                <a:sym typeface="Roboto"/>
              </a:endParaRPr>
            </a:p>
          </p:txBody>
        </p:sp>
        <p:sp>
          <p:nvSpPr>
            <p:cNvPr id="287" name="Google Shape;287;p19"/>
            <p:cNvSpPr/>
            <p:nvPr/>
          </p:nvSpPr>
          <p:spPr>
            <a:xfrm>
              <a:off x="703150" y="1483950"/>
              <a:ext cx="588300" cy="599400"/>
            </a:xfrm>
            <a:prstGeom prst="roundRect">
              <a:avLst>
                <a:gd name="adj" fmla="val 1012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txBox="1"/>
            <p:nvPr/>
          </p:nvSpPr>
          <p:spPr>
            <a:xfrm>
              <a:off x="1404501" y="1397400"/>
              <a:ext cx="1510800" cy="281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rgbClr val="FFFFFF"/>
                  </a:solidFill>
                  <a:latin typeface="Fira Sans Extra Condensed"/>
                  <a:ea typeface="Fira Sans Extra Condensed"/>
                  <a:cs typeface="Fira Sans Extra Condensed"/>
                  <a:sym typeface="Fira Sans Extra Condensed"/>
                </a:rPr>
                <a:t>Monitor</a:t>
              </a:r>
              <a:endParaRPr sz="1800" b="1">
                <a:solidFill>
                  <a:srgbClr val="FFFFFF"/>
                </a:solidFill>
                <a:latin typeface="Fira Sans Extra Condensed"/>
                <a:ea typeface="Fira Sans Extra Condensed"/>
                <a:cs typeface="Fira Sans Extra Condensed"/>
                <a:sym typeface="Fira Sans Extra Condensed"/>
              </a:endParaRPr>
            </a:p>
          </p:txBody>
        </p:sp>
        <p:grpSp>
          <p:nvGrpSpPr>
            <p:cNvPr id="289" name="Google Shape;289;p19"/>
            <p:cNvGrpSpPr/>
            <p:nvPr/>
          </p:nvGrpSpPr>
          <p:grpSpPr>
            <a:xfrm>
              <a:off x="830244" y="1619440"/>
              <a:ext cx="334107" cy="332083"/>
              <a:chOff x="-6689825" y="3992050"/>
              <a:chExt cx="293025" cy="291250"/>
            </a:xfrm>
          </p:grpSpPr>
          <p:sp>
            <p:nvSpPr>
              <p:cNvPr id="290" name="Google Shape;290;p1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2" name="Google Shape;302;p19"/>
          <p:cNvGrpSpPr/>
          <p:nvPr/>
        </p:nvGrpSpPr>
        <p:grpSpPr>
          <a:xfrm>
            <a:off x="3422525" y="3838200"/>
            <a:ext cx="2298951" cy="892200"/>
            <a:chOff x="3422525" y="3838200"/>
            <a:chExt cx="2298951" cy="892200"/>
          </a:xfrm>
        </p:grpSpPr>
        <p:sp>
          <p:nvSpPr>
            <p:cNvPr id="303" name="Google Shape;303;p19"/>
            <p:cNvSpPr/>
            <p:nvPr/>
          </p:nvSpPr>
          <p:spPr>
            <a:xfrm>
              <a:off x="3422525" y="3838200"/>
              <a:ext cx="2295900" cy="892200"/>
            </a:xfrm>
            <a:prstGeom prst="roundRect">
              <a:avLst>
                <a:gd name="adj" fmla="val 1126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9"/>
            <p:cNvSpPr txBox="1"/>
            <p:nvPr/>
          </p:nvSpPr>
          <p:spPr>
            <a:xfrm>
              <a:off x="4210525" y="4179150"/>
              <a:ext cx="1510800" cy="49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100">
                  <a:solidFill>
                    <a:schemeClr val="lt1"/>
                  </a:solidFill>
                  <a:latin typeface="Roboto"/>
                  <a:ea typeface="Roboto"/>
                  <a:cs typeface="Roboto"/>
                  <a:sym typeface="Roboto"/>
                </a:rPr>
                <a:t>Venus is the second planet from the Sun</a:t>
              </a:r>
              <a:endParaRPr sz="1100">
                <a:solidFill>
                  <a:schemeClr val="lt1"/>
                </a:solidFill>
                <a:latin typeface="Roboto"/>
                <a:ea typeface="Roboto"/>
                <a:cs typeface="Roboto"/>
                <a:sym typeface="Roboto"/>
              </a:endParaRPr>
            </a:p>
          </p:txBody>
        </p:sp>
        <p:sp>
          <p:nvSpPr>
            <p:cNvPr id="305" name="Google Shape;305;p19"/>
            <p:cNvSpPr/>
            <p:nvPr/>
          </p:nvSpPr>
          <p:spPr>
            <a:xfrm>
              <a:off x="3509325" y="3984600"/>
              <a:ext cx="588300" cy="599400"/>
            </a:xfrm>
            <a:prstGeom prst="roundRect">
              <a:avLst>
                <a:gd name="adj" fmla="val 1012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9"/>
            <p:cNvSpPr txBox="1"/>
            <p:nvPr/>
          </p:nvSpPr>
          <p:spPr>
            <a:xfrm>
              <a:off x="4210676" y="3898050"/>
              <a:ext cx="1510800" cy="281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rgbClr val="FFFFFF"/>
                  </a:solidFill>
                  <a:latin typeface="Fira Sans Extra Condensed"/>
                  <a:ea typeface="Fira Sans Extra Condensed"/>
                  <a:cs typeface="Fira Sans Extra Condensed"/>
                  <a:sym typeface="Fira Sans Extra Condensed"/>
                </a:rPr>
                <a:t>Coordination</a:t>
              </a:r>
              <a:endParaRPr sz="1800" b="1">
                <a:solidFill>
                  <a:srgbClr val="FFFFFF"/>
                </a:solidFill>
                <a:latin typeface="Fira Sans Extra Condensed"/>
                <a:ea typeface="Fira Sans Extra Condensed"/>
                <a:cs typeface="Fira Sans Extra Condensed"/>
                <a:sym typeface="Fira Sans Extra Condensed"/>
              </a:endParaRPr>
            </a:p>
          </p:txBody>
        </p:sp>
        <p:grpSp>
          <p:nvGrpSpPr>
            <p:cNvPr id="307" name="Google Shape;307;p19"/>
            <p:cNvGrpSpPr/>
            <p:nvPr/>
          </p:nvGrpSpPr>
          <p:grpSpPr>
            <a:xfrm>
              <a:off x="3635964" y="4116307"/>
              <a:ext cx="335019" cy="332311"/>
              <a:chOff x="-4475825" y="3612425"/>
              <a:chExt cx="293825" cy="291450"/>
            </a:xfrm>
          </p:grpSpPr>
          <p:sp>
            <p:nvSpPr>
              <p:cNvPr id="308" name="Google Shape;308;p1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 name="Google Shape;311;p19"/>
          <p:cNvGrpSpPr/>
          <p:nvPr/>
        </p:nvGrpSpPr>
        <p:grpSpPr>
          <a:xfrm>
            <a:off x="6228700" y="2587875"/>
            <a:ext cx="2298951" cy="892200"/>
            <a:chOff x="6228700" y="2587875"/>
            <a:chExt cx="2298951" cy="892200"/>
          </a:xfrm>
        </p:grpSpPr>
        <p:sp>
          <p:nvSpPr>
            <p:cNvPr id="312" name="Google Shape;312;p19"/>
            <p:cNvSpPr/>
            <p:nvPr/>
          </p:nvSpPr>
          <p:spPr>
            <a:xfrm>
              <a:off x="6228700" y="2587875"/>
              <a:ext cx="2295900" cy="892200"/>
            </a:xfrm>
            <a:prstGeom prst="roundRect">
              <a:avLst>
                <a:gd name="adj" fmla="val 1126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9"/>
            <p:cNvSpPr txBox="1"/>
            <p:nvPr/>
          </p:nvSpPr>
          <p:spPr>
            <a:xfrm>
              <a:off x="7016700" y="2928825"/>
              <a:ext cx="1510800" cy="49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100">
                  <a:solidFill>
                    <a:schemeClr val="lt1"/>
                  </a:solidFill>
                  <a:latin typeface="Roboto"/>
                  <a:ea typeface="Roboto"/>
                  <a:cs typeface="Roboto"/>
                  <a:sym typeface="Roboto"/>
                </a:rPr>
                <a:t>The Solar System has eight planets</a:t>
              </a:r>
              <a:endParaRPr sz="1100">
                <a:solidFill>
                  <a:schemeClr val="lt1"/>
                </a:solidFill>
                <a:latin typeface="Roboto"/>
                <a:ea typeface="Roboto"/>
                <a:cs typeface="Roboto"/>
                <a:sym typeface="Roboto"/>
              </a:endParaRPr>
            </a:p>
          </p:txBody>
        </p:sp>
        <p:sp>
          <p:nvSpPr>
            <p:cNvPr id="314" name="Google Shape;314;p19"/>
            <p:cNvSpPr/>
            <p:nvPr/>
          </p:nvSpPr>
          <p:spPr>
            <a:xfrm>
              <a:off x="6315500" y="2734275"/>
              <a:ext cx="588300" cy="599400"/>
            </a:xfrm>
            <a:prstGeom prst="roundRect">
              <a:avLst>
                <a:gd name="adj" fmla="val 1012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txBox="1"/>
            <p:nvPr/>
          </p:nvSpPr>
          <p:spPr>
            <a:xfrm>
              <a:off x="7016851" y="2647725"/>
              <a:ext cx="1510800" cy="281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rgbClr val="FFFFFF"/>
                  </a:solidFill>
                  <a:latin typeface="Fira Sans Extra Condensed"/>
                  <a:ea typeface="Fira Sans Extra Condensed"/>
                  <a:cs typeface="Fira Sans Extra Condensed"/>
                  <a:sym typeface="Fira Sans Extra Condensed"/>
                </a:rPr>
                <a:t>Implementer</a:t>
              </a:r>
              <a:endParaRPr sz="1800" b="1">
                <a:solidFill>
                  <a:srgbClr val="FFFFFF"/>
                </a:solidFill>
                <a:latin typeface="Fira Sans Extra Condensed"/>
                <a:ea typeface="Fira Sans Extra Condensed"/>
                <a:cs typeface="Fira Sans Extra Condensed"/>
                <a:sym typeface="Fira Sans Extra Condensed"/>
              </a:endParaRPr>
            </a:p>
          </p:txBody>
        </p:sp>
        <p:grpSp>
          <p:nvGrpSpPr>
            <p:cNvPr id="316" name="Google Shape;316;p19"/>
            <p:cNvGrpSpPr/>
            <p:nvPr/>
          </p:nvGrpSpPr>
          <p:grpSpPr>
            <a:xfrm>
              <a:off x="6443018" y="2867825"/>
              <a:ext cx="335019" cy="332311"/>
              <a:chOff x="-2310650" y="3958175"/>
              <a:chExt cx="293825" cy="291450"/>
            </a:xfrm>
          </p:grpSpPr>
          <p:sp>
            <p:nvSpPr>
              <p:cNvPr id="317" name="Google Shape;317;p1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9" name="Google Shape;319;p19"/>
          <p:cNvGrpSpPr/>
          <p:nvPr/>
        </p:nvGrpSpPr>
        <p:grpSpPr>
          <a:xfrm>
            <a:off x="3422525" y="1337550"/>
            <a:ext cx="2298951" cy="892200"/>
            <a:chOff x="3422525" y="1337550"/>
            <a:chExt cx="2298951" cy="892200"/>
          </a:xfrm>
        </p:grpSpPr>
        <p:sp>
          <p:nvSpPr>
            <p:cNvPr id="320" name="Google Shape;320;p19"/>
            <p:cNvSpPr/>
            <p:nvPr/>
          </p:nvSpPr>
          <p:spPr>
            <a:xfrm>
              <a:off x="3422525" y="1337550"/>
              <a:ext cx="2295900" cy="892200"/>
            </a:xfrm>
            <a:prstGeom prst="roundRect">
              <a:avLst>
                <a:gd name="adj" fmla="val 1126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9"/>
            <p:cNvSpPr txBox="1"/>
            <p:nvPr/>
          </p:nvSpPr>
          <p:spPr>
            <a:xfrm>
              <a:off x="4210525" y="1678500"/>
              <a:ext cx="1510800" cy="49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100">
                  <a:solidFill>
                    <a:schemeClr val="lt1"/>
                  </a:solidFill>
                  <a:latin typeface="Roboto"/>
                  <a:ea typeface="Roboto"/>
                  <a:cs typeface="Roboto"/>
                  <a:sym typeface="Roboto"/>
                </a:rPr>
                <a:t>Jupiter is the fifth planet from the Sun</a:t>
              </a:r>
              <a:endParaRPr sz="1100">
                <a:solidFill>
                  <a:srgbClr val="FFFFFF"/>
                </a:solidFill>
                <a:latin typeface="Roboto"/>
                <a:ea typeface="Roboto"/>
                <a:cs typeface="Roboto"/>
                <a:sym typeface="Roboto"/>
              </a:endParaRPr>
            </a:p>
          </p:txBody>
        </p:sp>
        <p:sp>
          <p:nvSpPr>
            <p:cNvPr id="322" name="Google Shape;322;p19"/>
            <p:cNvSpPr/>
            <p:nvPr/>
          </p:nvSpPr>
          <p:spPr>
            <a:xfrm>
              <a:off x="3509325" y="1483950"/>
              <a:ext cx="588300" cy="599400"/>
            </a:xfrm>
            <a:prstGeom prst="roundRect">
              <a:avLst>
                <a:gd name="adj" fmla="val 1012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txBox="1"/>
            <p:nvPr/>
          </p:nvSpPr>
          <p:spPr>
            <a:xfrm>
              <a:off x="4210676" y="1397400"/>
              <a:ext cx="1510800" cy="281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rgbClr val="FFFFFF"/>
                  </a:solidFill>
                  <a:latin typeface="Fira Sans Extra Condensed"/>
                  <a:ea typeface="Fira Sans Extra Condensed"/>
                  <a:cs typeface="Fira Sans Extra Condensed"/>
                  <a:sym typeface="Fira Sans Extra Condensed"/>
                </a:rPr>
                <a:t>Plant</a:t>
              </a:r>
              <a:endParaRPr sz="1800" b="1">
                <a:solidFill>
                  <a:srgbClr val="FFFFFF"/>
                </a:solidFill>
                <a:latin typeface="Fira Sans Extra Condensed"/>
                <a:ea typeface="Fira Sans Extra Condensed"/>
                <a:cs typeface="Fira Sans Extra Condensed"/>
                <a:sym typeface="Fira Sans Extra Condensed"/>
              </a:endParaRPr>
            </a:p>
          </p:txBody>
        </p:sp>
        <p:grpSp>
          <p:nvGrpSpPr>
            <p:cNvPr id="324" name="Google Shape;324;p19"/>
            <p:cNvGrpSpPr/>
            <p:nvPr/>
          </p:nvGrpSpPr>
          <p:grpSpPr>
            <a:xfrm>
              <a:off x="3635533" y="1619331"/>
              <a:ext cx="335903" cy="332311"/>
              <a:chOff x="-5611575" y="3272950"/>
              <a:chExt cx="294600" cy="291450"/>
            </a:xfrm>
          </p:grpSpPr>
          <p:sp>
            <p:nvSpPr>
              <p:cNvPr id="325" name="Google Shape;325;p1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 name="Google Shape;330;p19"/>
          <p:cNvGrpSpPr/>
          <p:nvPr/>
        </p:nvGrpSpPr>
        <p:grpSpPr>
          <a:xfrm>
            <a:off x="3422525" y="2587875"/>
            <a:ext cx="2298951" cy="892200"/>
            <a:chOff x="3422525" y="2587875"/>
            <a:chExt cx="2298951" cy="892200"/>
          </a:xfrm>
        </p:grpSpPr>
        <p:sp>
          <p:nvSpPr>
            <p:cNvPr id="331" name="Google Shape;331;p19"/>
            <p:cNvSpPr/>
            <p:nvPr/>
          </p:nvSpPr>
          <p:spPr>
            <a:xfrm>
              <a:off x="3422525" y="2587875"/>
              <a:ext cx="2295900" cy="892200"/>
            </a:xfrm>
            <a:prstGeom prst="roundRect">
              <a:avLst>
                <a:gd name="adj" fmla="val 1126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9"/>
            <p:cNvSpPr txBox="1"/>
            <p:nvPr/>
          </p:nvSpPr>
          <p:spPr>
            <a:xfrm>
              <a:off x="4210525" y="2928825"/>
              <a:ext cx="1510800" cy="49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100">
                  <a:solidFill>
                    <a:schemeClr val="lt1"/>
                  </a:solidFill>
                  <a:latin typeface="Roboto"/>
                  <a:ea typeface="Roboto"/>
                  <a:cs typeface="Roboto"/>
                  <a:sym typeface="Roboto"/>
                </a:rPr>
                <a:t>Uranus is the third biggest planet</a:t>
              </a:r>
              <a:endParaRPr sz="1100">
                <a:solidFill>
                  <a:schemeClr val="lt1"/>
                </a:solidFill>
                <a:latin typeface="Roboto"/>
                <a:ea typeface="Roboto"/>
                <a:cs typeface="Roboto"/>
                <a:sym typeface="Roboto"/>
              </a:endParaRPr>
            </a:p>
          </p:txBody>
        </p:sp>
        <p:sp>
          <p:nvSpPr>
            <p:cNvPr id="333" name="Google Shape;333;p19"/>
            <p:cNvSpPr/>
            <p:nvPr/>
          </p:nvSpPr>
          <p:spPr>
            <a:xfrm>
              <a:off x="3509325" y="2734275"/>
              <a:ext cx="588300" cy="599400"/>
            </a:xfrm>
            <a:prstGeom prst="roundRect">
              <a:avLst>
                <a:gd name="adj" fmla="val 1012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9"/>
            <p:cNvSpPr txBox="1"/>
            <p:nvPr/>
          </p:nvSpPr>
          <p:spPr>
            <a:xfrm>
              <a:off x="4210676" y="2647725"/>
              <a:ext cx="1510800" cy="281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rgbClr val="FFFFFF"/>
                  </a:solidFill>
                  <a:latin typeface="Fira Sans Extra Condensed"/>
                  <a:ea typeface="Fira Sans Extra Condensed"/>
                  <a:cs typeface="Fira Sans Extra Condensed"/>
                  <a:sym typeface="Fira Sans Extra Condensed"/>
                </a:rPr>
                <a:t>Complete</a:t>
              </a:r>
              <a:endParaRPr sz="1800" b="1">
                <a:solidFill>
                  <a:srgbClr val="FFFFFF"/>
                </a:solidFill>
                <a:latin typeface="Fira Sans Extra Condensed"/>
                <a:ea typeface="Fira Sans Extra Condensed"/>
                <a:cs typeface="Fira Sans Extra Condensed"/>
                <a:sym typeface="Fira Sans Extra Condensed"/>
              </a:endParaRPr>
            </a:p>
          </p:txBody>
        </p:sp>
        <p:grpSp>
          <p:nvGrpSpPr>
            <p:cNvPr id="335" name="Google Shape;335;p19"/>
            <p:cNvGrpSpPr/>
            <p:nvPr/>
          </p:nvGrpSpPr>
          <p:grpSpPr>
            <a:xfrm>
              <a:off x="3637068" y="2906975"/>
              <a:ext cx="332796" cy="254008"/>
              <a:chOff x="-1951475" y="3273100"/>
              <a:chExt cx="291875" cy="222775"/>
            </a:xfrm>
          </p:grpSpPr>
          <p:sp>
            <p:nvSpPr>
              <p:cNvPr id="336" name="Google Shape;336;p1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 name="Google Shape;339;p19"/>
          <p:cNvGrpSpPr/>
          <p:nvPr/>
        </p:nvGrpSpPr>
        <p:grpSpPr>
          <a:xfrm>
            <a:off x="616350" y="3838200"/>
            <a:ext cx="2298951" cy="892200"/>
            <a:chOff x="616350" y="3838200"/>
            <a:chExt cx="2298951" cy="892200"/>
          </a:xfrm>
        </p:grpSpPr>
        <p:sp>
          <p:nvSpPr>
            <p:cNvPr id="340" name="Google Shape;340;p19"/>
            <p:cNvSpPr/>
            <p:nvPr/>
          </p:nvSpPr>
          <p:spPr>
            <a:xfrm>
              <a:off x="616350" y="3838200"/>
              <a:ext cx="2295900" cy="892200"/>
            </a:xfrm>
            <a:prstGeom prst="roundRect">
              <a:avLst>
                <a:gd name="adj" fmla="val 1126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9"/>
            <p:cNvSpPr txBox="1"/>
            <p:nvPr/>
          </p:nvSpPr>
          <p:spPr>
            <a:xfrm>
              <a:off x="1404350" y="4179150"/>
              <a:ext cx="1510800" cy="49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100">
                  <a:solidFill>
                    <a:schemeClr val="lt1"/>
                  </a:solidFill>
                  <a:latin typeface="Roboto"/>
                  <a:ea typeface="Roboto"/>
                  <a:cs typeface="Roboto"/>
                  <a:sym typeface="Roboto"/>
                </a:rPr>
                <a:t>Mercury is the smallest planet</a:t>
              </a:r>
              <a:endParaRPr sz="1100">
                <a:solidFill>
                  <a:schemeClr val="lt1"/>
                </a:solidFill>
                <a:latin typeface="Roboto"/>
                <a:ea typeface="Roboto"/>
                <a:cs typeface="Roboto"/>
                <a:sym typeface="Roboto"/>
              </a:endParaRPr>
            </a:p>
          </p:txBody>
        </p:sp>
        <p:sp>
          <p:nvSpPr>
            <p:cNvPr id="342" name="Google Shape;342;p19"/>
            <p:cNvSpPr/>
            <p:nvPr/>
          </p:nvSpPr>
          <p:spPr>
            <a:xfrm>
              <a:off x="703150" y="3984600"/>
              <a:ext cx="588300" cy="599400"/>
            </a:xfrm>
            <a:prstGeom prst="roundRect">
              <a:avLst>
                <a:gd name="adj" fmla="val 1012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9"/>
            <p:cNvSpPr txBox="1"/>
            <p:nvPr/>
          </p:nvSpPr>
          <p:spPr>
            <a:xfrm>
              <a:off x="1404501" y="3898050"/>
              <a:ext cx="1510800" cy="281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rgbClr val="FFFFFF"/>
                  </a:solidFill>
                  <a:latin typeface="Fira Sans Extra Condensed"/>
                  <a:ea typeface="Fira Sans Extra Condensed"/>
                  <a:cs typeface="Fira Sans Extra Condensed"/>
                  <a:sym typeface="Fira Sans Extra Condensed"/>
                </a:rPr>
                <a:t>Investigation</a:t>
              </a:r>
              <a:endParaRPr sz="1800" b="1">
                <a:solidFill>
                  <a:srgbClr val="FFFFFF"/>
                </a:solidFill>
                <a:latin typeface="Fira Sans Extra Condensed"/>
                <a:ea typeface="Fira Sans Extra Condensed"/>
                <a:cs typeface="Fira Sans Extra Condensed"/>
                <a:sym typeface="Fira Sans Extra Condensed"/>
              </a:endParaRPr>
            </a:p>
          </p:txBody>
        </p:sp>
        <p:grpSp>
          <p:nvGrpSpPr>
            <p:cNvPr id="344" name="Google Shape;344;p19"/>
            <p:cNvGrpSpPr/>
            <p:nvPr/>
          </p:nvGrpSpPr>
          <p:grpSpPr>
            <a:xfrm>
              <a:off x="833411" y="4116425"/>
              <a:ext cx="333195" cy="333223"/>
              <a:chOff x="-5251625" y="3272950"/>
              <a:chExt cx="292225" cy="292250"/>
            </a:xfrm>
          </p:grpSpPr>
          <p:sp>
            <p:nvSpPr>
              <p:cNvPr id="345" name="Google Shape;345;p1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8" name="Google Shape;348;p19"/>
          <p:cNvGrpSpPr/>
          <p:nvPr/>
        </p:nvGrpSpPr>
        <p:grpSpPr>
          <a:xfrm>
            <a:off x="6228700" y="1337550"/>
            <a:ext cx="2298951" cy="892200"/>
            <a:chOff x="6228700" y="1337550"/>
            <a:chExt cx="2298951" cy="892200"/>
          </a:xfrm>
        </p:grpSpPr>
        <p:sp>
          <p:nvSpPr>
            <p:cNvPr id="349" name="Google Shape;349;p19"/>
            <p:cNvSpPr/>
            <p:nvPr/>
          </p:nvSpPr>
          <p:spPr>
            <a:xfrm>
              <a:off x="6228700" y="1337550"/>
              <a:ext cx="2295900" cy="892200"/>
            </a:xfrm>
            <a:prstGeom prst="roundRect">
              <a:avLst>
                <a:gd name="adj" fmla="val 1126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9"/>
            <p:cNvSpPr txBox="1"/>
            <p:nvPr/>
          </p:nvSpPr>
          <p:spPr>
            <a:xfrm>
              <a:off x="7016700" y="1678500"/>
              <a:ext cx="1510800" cy="49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100">
                  <a:solidFill>
                    <a:schemeClr val="lt1"/>
                  </a:solidFill>
                  <a:latin typeface="Roboto"/>
                  <a:ea typeface="Roboto"/>
                  <a:cs typeface="Roboto"/>
                  <a:sym typeface="Roboto"/>
                </a:rPr>
                <a:t>Earth is the third planet from the Sun </a:t>
              </a:r>
              <a:endParaRPr sz="1100">
                <a:solidFill>
                  <a:schemeClr val="lt1"/>
                </a:solidFill>
                <a:latin typeface="Roboto"/>
                <a:ea typeface="Roboto"/>
                <a:cs typeface="Roboto"/>
                <a:sym typeface="Roboto"/>
              </a:endParaRPr>
            </a:p>
          </p:txBody>
        </p:sp>
        <p:sp>
          <p:nvSpPr>
            <p:cNvPr id="351" name="Google Shape;351;p19"/>
            <p:cNvSpPr/>
            <p:nvPr/>
          </p:nvSpPr>
          <p:spPr>
            <a:xfrm>
              <a:off x="6315500" y="1483950"/>
              <a:ext cx="588300" cy="599400"/>
            </a:xfrm>
            <a:prstGeom prst="roundRect">
              <a:avLst>
                <a:gd name="adj" fmla="val 1012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9"/>
            <p:cNvSpPr txBox="1"/>
            <p:nvPr/>
          </p:nvSpPr>
          <p:spPr>
            <a:xfrm>
              <a:off x="7016851" y="1397400"/>
              <a:ext cx="1510800" cy="281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rgbClr val="FFFFFF"/>
                  </a:solidFill>
                  <a:latin typeface="Fira Sans Extra Condensed"/>
                  <a:ea typeface="Fira Sans Extra Condensed"/>
                  <a:cs typeface="Fira Sans Extra Condensed"/>
                  <a:sym typeface="Fira Sans Extra Condensed"/>
                </a:rPr>
                <a:t>Specialization</a:t>
              </a:r>
              <a:endParaRPr sz="1800" b="1">
                <a:solidFill>
                  <a:srgbClr val="FFFFFF"/>
                </a:solidFill>
                <a:latin typeface="Fira Sans Extra Condensed"/>
                <a:ea typeface="Fira Sans Extra Condensed"/>
                <a:cs typeface="Fira Sans Extra Condensed"/>
                <a:sym typeface="Fira Sans Extra Condensed"/>
              </a:endParaRPr>
            </a:p>
          </p:txBody>
        </p:sp>
        <p:grpSp>
          <p:nvGrpSpPr>
            <p:cNvPr id="353" name="Google Shape;353;p19"/>
            <p:cNvGrpSpPr/>
            <p:nvPr/>
          </p:nvGrpSpPr>
          <p:grpSpPr>
            <a:xfrm>
              <a:off x="6482998" y="1619345"/>
              <a:ext cx="253295" cy="332283"/>
              <a:chOff x="-3366053" y="3253275"/>
              <a:chExt cx="222150" cy="291425"/>
            </a:xfrm>
          </p:grpSpPr>
          <p:sp>
            <p:nvSpPr>
              <p:cNvPr id="354" name="Google Shape;354;p19"/>
              <p:cNvSpPr/>
              <p:nvPr/>
            </p:nvSpPr>
            <p:spPr>
              <a:xfrm>
                <a:off x="-3366053"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6" name="Google Shape;356;p19"/>
          <p:cNvGrpSpPr/>
          <p:nvPr/>
        </p:nvGrpSpPr>
        <p:grpSpPr>
          <a:xfrm>
            <a:off x="616350" y="2587875"/>
            <a:ext cx="2298951" cy="892200"/>
            <a:chOff x="616350" y="2587875"/>
            <a:chExt cx="2298951" cy="892200"/>
          </a:xfrm>
        </p:grpSpPr>
        <p:sp>
          <p:nvSpPr>
            <p:cNvPr id="357" name="Google Shape;357;p19"/>
            <p:cNvSpPr/>
            <p:nvPr/>
          </p:nvSpPr>
          <p:spPr>
            <a:xfrm>
              <a:off x="616350" y="2587875"/>
              <a:ext cx="2295900" cy="892200"/>
            </a:xfrm>
            <a:prstGeom prst="roundRect">
              <a:avLst>
                <a:gd name="adj" fmla="val 1126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9"/>
            <p:cNvSpPr txBox="1"/>
            <p:nvPr/>
          </p:nvSpPr>
          <p:spPr>
            <a:xfrm>
              <a:off x="1404350" y="2928825"/>
              <a:ext cx="1510800" cy="49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100">
                  <a:solidFill>
                    <a:schemeClr val="lt1"/>
                  </a:solidFill>
                  <a:latin typeface="Roboto"/>
                  <a:ea typeface="Roboto"/>
                  <a:cs typeface="Roboto"/>
                  <a:sym typeface="Roboto"/>
                </a:rPr>
                <a:t>Despite being red, Mars is a cold place</a:t>
              </a:r>
              <a:endParaRPr sz="1100">
                <a:solidFill>
                  <a:schemeClr val="lt1"/>
                </a:solidFill>
                <a:latin typeface="Roboto"/>
                <a:ea typeface="Roboto"/>
                <a:cs typeface="Roboto"/>
                <a:sym typeface="Roboto"/>
              </a:endParaRPr>
            </a:p>
          </p:txBody>
        </p:sp>
        <p:sp>
          <p:nvSpPr>
            <p:cNvPr id="359" name="Google Shape;359;p19"/>
            <p:cNvSpPr/>
            <p:nvPr/>
          </p:nvSpPr>
          <p:spPr>
            <a:xfrm>
              <a:off x="703150" y="2734275"/>
              <a:ext cx="588300" cy="599400"/>
            </a:xfrm>
            <a:prstGeom prst="roundRect">
              <a:avLst>
                <a:gd name="adj" fmla="val 1012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9"/>
            <p:cNvSpPr txBox="1"/>
            <p:nvPr/>
          </p:nvSpPr>
          <p:spPr>
            <a:xfrm>
              <a:off x="1404501" y="2647725"/>
              <a:ext cx="1510800" cy="281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rgbClr val="FFFFFF"/>
                  </a:solidFill>
                  <a:latin typeface="Fira Sans Extra Condensed"/>
                  <a:ea typeface="Fira Sans Extra Condensed"/>
                  <a:cs typeface="Fira Sans Extra Condensed"/>
                  <a:sym typeface="Fira Sans Extra Condensed"/>
                </a:rPr>
                <a:t>Team worker</a:t>
              </a:r>
              <a:endParaRPr sz="1800" b="1">
                <a:solidFill>
                  <a:srgbClr val="FFFFFF"/>
                </a:solidFill>
                <a:latin typeface="Fira Sans Extra Condensed"/>
                <a:ea typeface="Fira Sans Extra Condensed"/>
                <a:cs typeface="Fira Sans Extra Condensed"/>
                <a:sym typeface="Fira Sans Extra Condensed"/>
              </a:endParaRPr>
            </a:p>
          </p:txBody>
        </p:sp>
        <p:grpSp>
          <p:nvGrpSpPr>
            <p:cNvPr id="361" name="Google Shape;361;p19"/>
            <p:cNvGrpSpPr/>
            <p:nvPr/>
          </p:nvGrpSpPr>
          <p:grpSpPr>
            <a:xfrm>
              <a:off x="830698" y="2868287"/>
              <a:ext cx="333223" cy="331399"/>
              <a:chOff x="-5971525" y="3273750"/>
              <a:chExt cx="292250" cy="290650"/>
            </a:xfrm>
          </p:grpSpPr>
          <p:sp>
            <p:nvSpPr>
              <p:cNvPr id="362" name="Google Shape;362;p1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4" name="Google Shape;364;p19"/>
          <p:cNvGrpSpPr/>
          <p:nvPr/>
        </p:nvGrpSpPr>
        <p:grpSpPr>
          <a:xfrm>
            <a:off x="6228700" y="3838200"/>
            <a:ext cx="2298951" cy="892200"/>
            <a:chOff x="6228700" y="3838200"/>
            <a:chExt cx="2298951" cy="892200"/>
          </a:xfrm>
        </p:grpSpPr>
        <p:sp>
          <p:nvSpPr>
            <p:cNvPr id="365" name="Google Shape;365;p19"/>
            <p:cNvSpPr/>
            <p:nvPr/>
          </p:nvSpPr>
          <p:spPr>
            <a:xfrm>
              <a:off x="6228700" y="3838200"/>
              <a:ext cx="2295900" cy="892200"/>
            </a:xfrm>
            <a:prstGeom prst="roundRect">
              <a:avLst>
                <a:gd name="adj" fmla="val 1126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9"/>
            <p:cNvSpPr txBox="1"/>
            <p:nvPr/>
          </p:nvSpPr>
          <p:spPr>
            <a:xfrm>
              <a:off x="7016700" y="4179150"/>
              <a:ext cx="1510800" cy="49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100">
                  <a:solidFill>
                    <a:schemeClr val="lt1"/>
                  </a:solidFill>
                  <a:latin typeface="Roboto"/>
                  <a:ea typeface="Roboto"/>
                  <a:cs typeface="Roboto"/>
                  <a:sym typeface="Roboto"/>
                </a:rPr>
                <a:t>Pluto is the ninth planet from the Sun</a:t>
              </a:r>
              <a:endParaRPr sz="1100">
                <a:solidFill>
                  <a:schemeClr val="lt1"/>
                </a:solidFill>
                <a:latin typeface="Roboto"/>
                <a:ea typeface="Roboto"/>
                <a:cs typeface="Roboto"/>
                <a:sym typeface="Roboto"/>
              </a:endParaRPr>
            </a:p>
          </p:txBody>
        </p:sp>
        <p:sp>
          <p:nvSpPr>
            <p:cNvPr id="367" name="Google Shape;367;p19"/>
            <p:cNvSpPr/>
            <p:nvPr/>
          </p:nvSpPr>
          <p:spPr>
            <a:xfrm>
              <a:off x="6315500" y="3984600"/>
              <a:ext cx="588300" cy="599400"/>
            </a:xfrm>
            <a:prstGeom prst="roundRect">
              <a:avLst>
                <a:gd name="adj" fmla="val 1012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9"/>
            <p:cNvSpPr txBox="1"/>
            <p:nvPr/>
          </p:nvSpPr>
          <p:spPr>
            <a:xfrm>
              <a:off x="7016851" y="3898050"/>
              <a:ext cx="1510800" cy="281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rgbClr val="FFFFFF"/>
                  </a:solidFill>
                  <a:latin typeface="Fira Sans Extra Condensed"/>
                  <a:ea typeface="Fira Sans Extra Condensed"/>
                  <a:cs typeface="Fira Sans Extra Condensed"/>
                  <a:sym typeface="Fira Sans Extra Condensed"/>
                </a:rPr>
                <a:t>Shape</a:t>
              </a:r>
              <a:endParaRPr sz="1800" b="1">
                <a:solidFill>
                  <a:srgbClr val="FFFFFF"/>
                </a:solidFill>
                <a:latin typeface="Fira Sans Extra Condensed"/>
                <a:ea typeface="Fira Sans Extra Condensed"/>
                <a:cs typeface="Fira Sans Extra Condensed"/>
                <a:sym typeface="Fira Sans Extra Condensed"/>
              </a:endParaRPr>
            </a:p>
          </p:txBody>
        </p:sp>
        <p:grpSp>
          <p:nvGrpSpPr>
            <p:cNvPr id="369" name="Google Shape;369;p19"/>
            <p:cNvGrpSpPr/>
            <p:nvPr/>
          </p:nvGrpSpPr>
          <p:grpSpPr>
            <a:xfrm>
              <a:off x="6440355" y="4117463"/>
              <a:ext cx="338582" cy="333651"/>
              <a:chOff x="-5254775" y="3631325"/>
              <a:chExt cx="296950" cy="292625"/>
            </a:xfrm>
          </p:grpSpPr>
          <p:sp>
            <p:nvSpPr>
              <p:cNvPr id="370" name="Google Shape;370;p1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20"/>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sp>
        <p:nvSpPr>
          <p:cNvPr id="382" name="Google Shape;382;p20"/>
          <p:cNvSpPr/>
          <p:nvPr/>
        </p:nvSpPr>
        <p:spPr>
          <a:xfrm>
            <a:off x="7290183" y="1494574"/>
            <a:ext cx="20508" cy="5124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20"/>
          <p:cNvGrpSpPr/>
          <p:nvPr/>
        </p:nvGrpSpPr>
        <p:grpSpPr>
          <a:xfrm>
            <a:off x="6170884" y="1166440"/>
            <a:ext cx="2260022" cy="2224333"/>
            <a:chOff x="6170884" y="1166440"/>
            <a:chExt cx="2260022" cy="2224333"/>
          </a:xfrm>
        </p:grpSpPr>
        <p:sp>
          <p:nvSpPr>
            <p:cNvPr id="384" name="Google Shape;384;p20"/>
            <p:cNvSpPr/>
            <p:nvPr/>
          </p:nvSpPr>
          <p:spPr>
            <a:xfrm>
              <a:off x="6170884" y="1166440"/>
              <a:ext cx="2260022" cy="2224333"/>
            </a:xfrm>
            <a:custGeom>
              <a:avLst/>
              <a:gdLst/>
              <a:ahLst/>
              <a:cxnLst/>
              <a:rect l="l" t="t" r="r" b="b"/>
              <a:pathLst>
                <a:path w="37869" h="37271" extrusionOk="0">
                  <a:moveTo>
                    <a:pt x="18935" y="1"/>
                  </a:moveTo>
                  <a:cubicBezTo>
                    <a:pt x="18151" y="1"/>
                    <a:pt x="17367" y="299"/>
                    <a:pt x="16769" y="897"/>
                  </a:cubicBezTo>
                  <a:lnTo>
                    <a:pt x="1197" y="16470"/>
                  </a:lnTo>
                  <a:cubicBezTo>
                    <a:pt x="0" y="17666"/>
                    <a:pt x="0" y="19605"/>
                    <a:pt x="1197" y="20801"/>
                  </a:cubicBezTo>
                  <a:lnTo>
                    <a:pt x="16769" y="36374"/>
                  </a:lnTo>
                  <a:cubicBezTo>
                    <a:pt x="17367" y="36972"/>
                    <a:pt x="18151" y="37271"/>
                    <a:pt x="18935" y="37271"/>
                  </a:cubicBezTo>
                  <a:cubicBezTo>
                    <a:pt x="19719" y="37271"/>
                    <a:pt x="20503" y="36972"/>
                    <a:pt x="21101" y="36374"/>
                  </a:cubicBezTo>
                  <a:lnTo>
                    <a:pt x="36673" y="20801"/>
                  </a:lnTo>
                  <a:cubicBezTo>
                    <a:pt x="37869" y="19605"/>
                    <a:pt x="37869" y="17666"/>
                    <a:pt x="36673" y="16470"/>
                  </a:cubicBezTo>
                  <a:lnTo>
                    <a:pt x="21101" y="897"/>
                  </a:lnTo>
                  <a:cubicBezTo>
                    <a:pt x="20503" y="299"/>
                    <a:pt x="19719" y="1"/>
                    <a:pt x="189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0"/>
            <p:cNvSpPr txBox="1"/>
            <p:nvPr/>
          </p:nvSpPr>
          <p:spPr>
            <a:xfrm>
              <a:off x="6540545" y="1858050"/>
              <a:ext cx="1520700" cy="471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1800" b="1">
                  <a:solidFill>
                    <a:srgbClr val="FFFFFF"/>
                  </a:solidFill>
                  <a:latin typeface="Fira Sans Extra Condensed"/>
                  <a:ea typeface="Fira Sans Extra Condensed"/>
                  <a:cs typeface="Fira Sans Extra Condensed"/>
                  <a:sym typeface="Fira Sans Extra Condensed"/>
                </a:rPr>
                <a:t>Goal</a:t>
              </a:r>
              <a:endParaRPr sz="1800" b="1">
                <a:solidFill>
                  <a:srgbClr val="FFFFFF"/>
                </a:solidFill>
                <a:latin typeface="Fira Sans Extra Condensed"/>
                <a:ea typeface="Fira Sans Extra Condensed"/>
                <a:cs typeface="Fira Sans Extra Condensed"/>
                <a:sym typeface="Fira Sans Extra Condensed"/>
              </a:endParaRPr>
            </a:p>
          </p:txBody>
        </p:sp>
        <p:sp>
          <p:nvSpPr>
            <p:cNvPr id="386" name="Google Shape;386;p20"/>
            <p:cNvSpPr txBox="1"/>
            <p:nvPr/>
          </p:nvSpPr>
          <p:spPr>
            <a:xfrm>
              <a:off x="6677495" y="2176006"/>
              <a:ext cx="1246800" cy="716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1200">
                  <a:solidFill>
                    <a:srgbClr val="FFFFFF"/>
                  </a:solidFill>
                  <a:latin typeface="Roboto"/>
                  <a:ea typeface="Roboto"/>
                  <a:cs typeface="Roboto"/>
                  <a:sym typeface="Roboto"/>
                </a:rPr>
                <a:t>Saturn is the ringed planet and a gas giant</a:t>
              </a:r>
              <a:endParaRPr sz="1200">
                <a:solidFill>
                  <a:srgbClr val="FFFFFF"/>
                </a:solidFill>
                <a:latin typeface="Roboto"/>
                <a:ea typeface="Roboto"/>
                <a:cs typeface="Roboto"/>
                <a:sym typeface="Roboto"/>
              </a:endParaRPr>
            </a:p>
          </p:txBody>
        </p:sp>
        <p:sp>
          <p:nvSpPr>
            <p:cNvPr id="387" name="Google Shape;387;p20"/>
            <p:cNvSpPr/>
            <p:nvPr/>
          </p:nvSpPr>
          <p:spPr>
            <a:xfrm>
              <a:off x="7208241" y="1534822"/>
              <a:ext cx="41931" cy="41015"/>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0"/>
            <p:cNvSpPr/>
            <p:nvPr/>
          </p:nvSpPr>
          <p:spPr>
            <a:xfrm>
              <a:off x="7350672" y="1535176"/>
              <a:ext cx="41931" cy="40661"/>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0"/>
            <p:cNvSpPr/>
            <p:nvPr/>
          </p:nvSpPr>
          <p:spPr>
            <a:xfrm>
              <a:off x="7434476" y="1637005"/>
              <a:ext cx="41931" cy="143406"/>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0"/>
            <p:cNvSpPr/>
            <p:nvPr/>
          </p:nvSpPr>
          <p:spPr>
            <a:xfrm>
              <a:off x="7125383" y="1637833"/>
              <a:ext cx="41931" cy="143495"/>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0"/>
            <p:cNvSpPr/>
            <p:nvPr/>
          </p:nvSpPr>
          <p:spPr>
            <a:xfrm>
              <a:off x="7242697" y="1648175"/>
              <a:ext cx="169469" cy="122928"/>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0"/>
            <p:cNvSpPr/>
            <p:nvPr/>
          </p:nvSpPr>
          <p:spPr>
            <a:xfrm>
              <a:off x="7185901" y="1596965"/>
              <a:ext cx="207648" cy="223073"/>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20"/>
          <p:cNvGrpSpPr/>
          <p:nvPr/>
        </p:nvGrpSpPr>
        <p:grpSpPr>
          <a:xfrm>
            <a:off x="3499223" y="1166440"/>
            <a:ext cx="2260022" cy="2224333"/>
            <a:chOff x="3499223" y="1166440"/>
            <a:chExt cx="2260022" cy="2224333"/>
          </a:xfrm>
        </p:grpSpPr>
        <p:sp>
          <p:nvSpPr>
            <p:cNvPr id="394" name="Google Shape;394;p20"/>
            <p:cNvSpPr/>
            <p:nvPr/>
          </p:nvSpPr>
          <p:spPr>
            <a:xfrm>
              <a:off x="3499223" y="1166440"/>
              <a:ext cx="2260022" cy="2224333"/>
            </a:xfrm>
            <a:custGeom>
              <a:avLst/>
              <a:gdLst/>
              <a:ahLst/>
              <a:cxnLst/>
              <a:rect l="l" t="t" r="r" b="b"/>
              <a:pathLst>
                <a:path w="37869" h="37271" extrusionOk="0">
                  <a:moveTo>
                    <a:pt x="18934" y="1"/>
                  </a:moveTo>
                  <a:cubicBezTo>
                    <a:pt x="18150" y="1"/>
                    <a:pt x="17366" y="299"/>
                    <a:pt x="16768" y="897"/>
                  </a:cubicBezTo>
                  <a:lnTo>
                    <a:pt x="1196" y="16470"/>
                  </a:lnTo>
                  <a:cubicBezTo>
                    <a:pt x="0" y="17666"/>
                    <a:pt x="0" y="19605"/>
                    <a:pt x="1196" y="20801"/>
                  </a:cubicBezTo>
                  <a:lnTo>
                    <a:pt x="16767" y="36374"/>
                  </a:lnTo>
                  <a:cubicBezTo>
                    <a:pt x="17366" y="36972"/>
                    <a:pt x="18150" y="37271"/>
                    <a:pt x="18934" y="37271"/>
                  </a:cubicBezTo>
                  <a:cubicBezTo>
                    <a:pt x="19717" y="37271"/>
                    <a:pt x="20501" y="36972"/>
                    <a:pt x="21099" y="36374"/>
                  </a:cubicBezTo>
                  <a:lnTo>
                    <a:pt x="36672" y="20801"/>
                  </a:lnTo>
                  <a:cubicBezTo>
                    <a:pt x="37868" y="19605"/>
                    <a:pt x="37868" y="17666"/>
                    <a:pt x="36672" y="16470"/>
                  </a:cubicBezTo>
                  <a:lnTo>
                    <a:pt x="21099" y="897"/>
                  </a:lnTo>
                  <a:cubicBezTo>
                    <a:pt x="20501" y="299"/>
                    <a:pt x="19717" y="1"/>
                    <a:pt x="189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0"/>
            <p:cNvSpPr txBox="1"/>
            <p:nvPr/>
          </p:nvSpPr>
          <p:spPr>
            <a:xfrm>
              <a:off x="3868884" y="1858050"/>
              <a:ext cx="1520700" cy="471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1800" b="1">
                  <a:solidFill>
                    <a:srgbClr val="FFFFFF"/>
                  </a:solidFill>
                  <a:latin typeface="Fira Sans Extra Condensed"/>
                  <a:ea typeface="Fira Sans Extra Condensed"/>
                  <a:cs typeface="Fira Sans Extra Condensed"/>
                  <a:sym typeface="Fira Sans Extra Condensed"/>
                </a:rPr>
                <a:t>Purpose</a:t>
              </a:r>
              <a:endParaRPr sz="1800" b="1">
                <a:solidFill>
                  <a:srgbClr val="FFFFFF"/>
                </a:solidFill>
                <a:latin typeface="Fira Sans Extra Condensed"/>
                <a:ea typeface="Fira Sans Extra Condensed"/>
                <a:cs typeface="Fira Sans Extra Condensed"/>
                <a:sym typeface="Fira Sans Extra Condensed"/>
              </a:endParaRPr>
            </a:p>
          </p:txBody>
        </p:sp>
        <p:sp>
          <p:nvSpPr>
            <p:cNvPr id="396" name="Google Shape;396;p20"/>
            <p:cNvSpPr txBox="1"/>
            <p:nvPr/>
          </p:nvSpPr>
          <p:spPr>
            <a:xfrm>
              <a:off x="3980934" y="2176006"/>
              <a:ext cx="1296600" cy="716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200">
                  <a:solidFill>
                    <a:srgbClr val="FFFFFF"/>
                  </a:solidFill>
                  <a:latin typeface="Roboto"/>
                  <a:ea typeface="Roboto"/>
                  <a:cs typeface="Roboto"/>
                  <a:sym typeface="Roboto"/>
                </a:rPr>
                <a:t>Jupiter is the biggest planet of them all</a:t>
              </a:r>
              <a:endParaRPr sz="1200">
                <a:solidFill>
                  <a:srgbClr val="FFFFFF"/>
                </a:solidFill>
                <a:latin typeface="Roboto"/>
                <a:ea typeface="Roboto"/>
                <a:cs typeface="Roboto"/>
                <a:sym typeface="Roboto"/>
              </a:endParaRPr>
            </a:p>
          </p:txBody>
        </p:sp>
        <p:sp>
          <p:nvSpPr>
            <p:cNvPr id="397" name="Google Shape;397;p20"/>
            <p:cNvSpPr/>
            <p:nvPr/>
          </p:nvSpPr>
          <p:spPr>
            <a:xfrm>
              <a:off x="4459766" y="1494572"/>
              <a:ext cx="102450" cy="102450"/>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0"/>
            <p:cNvSpPr/>
            <p:nvPr/>
          </p:nvSpPr>
          <p:spPr>
            <a:xfrm>
              <a:off x="4594750" y="1536474"/>
              <a:ext cx="122928" cy="80317"/>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0"/>
            <p:cNvSpPr/>
            <p:nvPr/>
          </p:nvSpPr>
          <p:spPr>
            <a:xfrm>
              <a:off x="4467212" y="1719359"/>
              <a:ext cx="125706" cy="81647"/>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0"/>
            <p:cNvSpPr/>
            <p:nvPr/>
          </p:nvSpPr>
          <p:spPr>
            <a:xfrm>
              <a:off x="4644099" y="1637948"/>
              <a:ext cx="105228" cy="101504"/>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0"/>
            <p:cNvSpPr/>
            <p:nvPr/>
          </p:nvSpPr>
          <p:spPr>
            <a:xfrm>
              <a:off x="4429034" y="1595130"/>
              <a:ext cx="163884" cy="104282"/>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0"/>
            <p:cNvSpPr/>
            <p:nvPr/>
          </p:nvSpPr>
          <p:spPr>
            <a:xfrm>
              <a:off x="4613367" y="1738477"/>
              <a:ext cx="165746" cy="106173"/>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20"/>
          <p:cNvGrpSpPr/>
          <p:nvPr/>
        </p:nvGrpSpPr>
        <p:grpSpPr>
          <a:xfrm>
            <a:off x="2163302" y="2505116"/>
            <a:ext cx="2260082" cy="2224393"/>
            <a:chOff x="2163302" y="2505116"/>
            <a:chExt cx="2260082" cy="2224393"/>
          </a:xfrm>
        </p:grpSpPr>
        <p:sp>
          <p:nvSpPr>
            <p:cNvPr id="404" name="Google Shape;404;p20"/>
            <p:cNvSpPr/>
            <p:nvPr/>
          </p:nvSpPr>
          <p:spPr>
            <a:xfrm>
              <a:off x="2163302" y="2505116"/>
              <a:ext cx="2260082" cy="2224393"/>
            </a:xfrm>
            <a:custGeom>
              <a:avLst/>
              <a:gdLst/>
              <a:ahLst/>
              <a:cxnLst/>
              <a:rect l="l" t="t" r="r" b="b"/>
              <a:pathLst>
                <a:path w="37870" h="37272" extrusionOk="0">
                  <a:moveTo>
                    <a:pt x="18935" y="1"/>
                  </a:moveTo>
                  <a:cubicBezTo>
                    <a:pt x="18152" y="1"/>
                    <a:pt x="17368" y="300"/>
                    <a:pt x="16770" y="898"/>
                  </a:cubicBezTo>
                  <a:lnTo>
                    <a:pt x="1197" y="16471"/>
                  </a:lnTo>
                  <a:cubicBezTo>
                    <a:pt x="1" y="17667"/>
                    <a:pt x="1" y="19606"/>
                    <a:pt x="1197" y="20802"/>
                  </a:cubicBezTo>
                  <a:lnTo>
                    <a:pt x="16769" y="36375"/>
                  </a:lnTo>
                  <a:cubicBezTo>
                    <a:pt x="17367" y="36973"/>
                    <a:pt x="18151" y="37271"/>
                    <a:pt x="18935" y="37271"/>
                  </a:cubicBezTo>
                  <a:cubicBezTo>
                    <a:pt x="19719" y="37271"/>
                    <a:pt x="20503" y="36973"/>
                    <a:pt x="21100" y="36375"/>
                  </a:cubicBezTo>
                  <a:lnTo>
                    <a:pt x="36673" y="20802"/>
                  </a:lnTo>
                  <a:cubicBezTo>
                    <a:pt x="37869" y="19606"/>
                    <a:pt x="37869" y="17667"/>
                    <a:pt x="36673" y="16471"/>
                  </a:cubicBezTo>
                  <a:lnTo>
                    <a:pt x="21100" y="898"/>
                  </a:lnTo>
                  <a:cubicBezTo>
                    <a:pt x="20503" y="300"/>
                    <a:pt x="19719" y="1"/>
                    <a:pt x="18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0"/>
            <p:cNvSpPr txBox="1"/>
            <p:nvPr/>
          </p:nvSpPr>
          <p:spPr>
            <a:xfrm>
              <a:off x="2533006" y="3204288"/>
              <a:ext cx="1520700" cy="471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1800" b="1">
                  <a:solidFill>
                    <a:srgbClr val="FFFFFF"/>
                  </a:solidFill>
                  <a:latin typeface="Fira Sans Extra Condensed"/>
                  <a:ea typeface="Fira Sans Extra Condensed"/>
                  <a:cs typeface="Fira Sans Extra Condensed"/>
                  <a:sym typeface="Fira Sans Extra Condensed"/>
                </a:rPr>
                <a:t>Values</a:t>
              </a:r>
              <a:endParaRPr sz="1800" b="1">
                <a:solidFill>
                  <a:srgbClr val="FFFFFF"/>
                </a:solidFill>
                <a:latin typeface="Fira Sans Extra Condensed"/>
                <a:ea typeface="Fira Sans Extra Condensed"/>
                <a:cs typeface="Fira Sans Extra Condensed"/>
                <a:sym typeface="Fira Sans Extra Condensed"/>
              </a:endParaRPr>
            </a:p>
          </p:txBody>
        </p:sp>
        <p:sp>
          <p:nvSpPr>
            <p:cNvPr id="406" name="Google Shape;406;p20"/>
            <p:cNvSpPr txBox="1"/>
            <p:nvPr/>
          </p:nvSpPr>
          <p:spPr>
            <a:xfrm>
              <a:off x="2645056" y="3522231"/>
              <a:ext cx="1296600" cy="716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200">
                  <a:solidFill>
                    <a:srgbClr val="FFFFFF"/>
                  </a:solidFill>
                  <a:latin typeface="Roboto"/>
                  <a:ea typeface="Roboto"/>
                  <a:cs typeface="Roboto"/>
                  <a:sym typeface="Roboto"/>
                </a:rPr>
                <a:t>Venus is the second planet from the Sun</a:t>
              </a:r>
              <a:endParaRPr sz="1200">
                <a:solidFill>
                  <a:srgbClr val="FFFFFF"/>
                </a:solidFill>
                <a:latin typeface="Roboto"/>
                <a:ea typeface="Roboto"/>
                <a:cs typeface="Roboto"/>
                <a:sym typeface="Roboto"/>
              </a:endParaRPr>
            </a:p>
            <a:p>
              <a:pPr marL="0" lvl="0" indent="0" algn="ctr" rtl="0">
                <a:lnSpc>
                  <a:spcPct val="100000"/>
                </a:lnSpc>
                <a:spcBef>
                  <a:spcPts val="1600"/>
                </a:spcBef>
                <a:spcAft>
                  <a:spcPts val="1600"/>
                </a:spcAft>
                <a:buNone/>
              </a:pPr>
              <a:endParaRPr sz="1200">
                <a:solidFill>
                  <a:srgbClr val="FFFFFF"/>
                </a:solidFill>
                <a:latin typeface="Roboto"/>
                <a:ea typeface="Roboto"/>
                <a:cs typeface="Roboto"/>
                <a:sym typeface="Roboto"/>
              </a:endParaRPr>
            </a:p>
          </p:txBody>
        </p:sp>
        <p:sp>
          <p:nvSpPr>
            <p:cNvPr id="407" name="Google Shape;407;p20"/>
            <p:cNvSpPr/>
            <p:nvPr/>
          </p:nvSpPr>
          <p:spPr>
            <a:xfrm>
              <a:off x="3115594" y="3046374"/>
              <a:ext cx="172030" cy="169178"/>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0"/>
            <p:cNvSpPr/>
            <p:nvPr/>
          </p:nvSpPr>
          <p:spPr>
            <a:xfrm>
              <a:off x="3242697" y="2860966"/>
              <a:ext cx="228423" cy="227482"/>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20"/>
          <p:cNvGrpSpPr/>
          <p:nvPr/>
        </p:nvGrpSpPr>
        <p:grpSpPr>
          <a:xfrm>
            <a:off x="827442" y="1166440"/>
            <a:ext cx="2260022" cy="2224333"/>
            <a:chOff x="827442" y="1166440"/>
            <a:chExt cx="2260022" cy="2224333"/>
          </a:xfrm>
        </p:grpSpPr>
        <p:sp>
          <p:nvSpPr>
            <p:cNvPr id="410" name="Google Shape;410;p20"/>
            <p:cNvSpPr/>
            <p:nvPr/>
          </p:nvSpPr>
          <p:spPr>
            <a:xfrm>
              <a:off x="827442" y="1166440"/>
              <a:ext cx="2260022" cy="2224333"/>
            </a:xfrm>
            <a:custGeom>
              <a:avLst/>
              <a:gdLst/>
              <a:ahLst/>
              <a:cxnLst/>
              <a:rect l="l" t="t" r="r" b="b"/>
              <a:pathLst>
                <a:path w="37869" h="37271" extrusionOk="0">
                  <a:moveTo>
                    <a:pt x="18935" y="1"/>
                  </a:moveTo>
                  <a:cubicBezTo>
                    <a:pt x="18152" y="1"/>
                    <a:pt x="17368" y="299"/>
                    <a:pt x="16770" y="897"/>
                  </a:cubicBezTo>
                  <a:lnTo>
                    <a:pt x="1197" y="16470"/>
                  </a:lnTo>
                  <a:cubicBezTo>
                    <a:pt x="1" y="17666"/>
                    <a:pt x="1" y="19605"/>
                    <a:pt x="1197" y="20801"/>
                  </a:cubicBezTo>
                  <a:lnTo>
                    <a:pt x="16769" y="36374"/>
                  </a:lnTo>
                  <a:cubicBezTo>
                    <a:pt x="17367" y="36972"/>
                    <a:pt x="18151" y="37271"/>
                    <a:pt x="18935" y="37271"/>
                  </a:cubicBezTo>
                  <a:cubicBezTo>
                    <a:pt x="19719" y="37271"/>
                    <a:pt x="20503" y="36972"/>
                    <a:pt x="21101" y="36374"/>
                  </a:cubicBezTo>
                  <a:lnTo>
                    <a:pt x="36674" y="20801"/>
                  </a:lnTo>
                  <a:cubicBezTo>
                    <a:pt x="37869" y="19605"/>
                    <a:pt x="37869" y="17666"/>
                    <a:pt x="36674" y="16470"/>
                  </a:cubicBezTo>
                  <a:lnTo>
                    <a:pt x="21101" y="897"/>
                  </a:lnTo>
                  <a:cubicBezTo>
                    <a:pt x="20503" y="299"/>
                    <a:pt x="19719" y="1"/>
                    <a:pt x="189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0"/>
            <p:cNvSpPr txBox="1"/>
            <p:nvPr/>
          </p:nvSpPr>
          <p:spPr>
            <a:xfrm>
              <a:off x="1197103" y="1858050"/>
              <a:ext cx="1520700" cy="471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1800" b="1">
                  <a:solidFill>
                    <a:srgbClr val="FFFFFF"/>
                  </a:solidFill>
                  <a:latin typeface="Fira Sans Extra Condensed"/>
                  <a:ea typeface="Fira Sans Extra Condensed"/>
                  <a:cs typeface="Fira Sans Extra Condensed"/>
                  <a:sym typeface="Fira Sans Extra Condensed"/>
                </a:rPr>
                <a:t>Mission</a:t>
              </a:r>
              <a:endParaRPr sz="1800" b="1">
                <a:solidFill>
                  <a:srgbClr val="FFFFFF"/>
                </a:solidFill>
                <a:latin typeface="Fira Sans Extra Condensed"/>
                <a:ea typeface="Fira Sans Extra Condensed"/>
                <a:cs typeface="Fira Sans Extra Condensed"/>
                <a:sym typeface="Fira Sans Extra Condensed"/>
              </a:endParaRPr>
            </a:p>
          </p:txBody>
        </p:sp>
        <p:sp>
          <p:nvSpPr>
            <p:cNvPr id="412" name="Google Shape;412;p20"/>
            <p:cNvSpPr txBox="1"/>
            <p:nvPr/>
          </p:nvSpPr>
          <p:spPr>
            <a:xfrm>
              <a:off x="1334053" y="2176006"/>
              <a:ext cx="1246800" cy="716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1200">
                  <a:solidFill>
                    <a:srgbClr val="FFFFFF"/>
                  </a:solidFill>
                  <a:latin typeface="Roboto"/>
                  <a:ea typeface="Roboto"/>
                  <a:cs typeface="Roboto"/>
                  <a:sym typeface="Roboto"/>
                </a:rPr>
                <a:t>Mercury is the closest planet to the Sun </a:t>
              </a:r>
              <a:endParaRPr sz="1200">
                <a:solidFill>
                  <a:srgbClr val="FFFFFF"/>
                </a:solidFill>
                <a:latin typeface="Roboto"/>
                <a:ea typeface="Roboto"/>
                <a:cs typeface="Roboto"/>
                <a:sym typeface="Roboto"/>
              </a:endParaRPr>
            </a:p>
          </p:txBody>
        </p:sp>
        <p:sp>
          <p:nvSpPr>
            <p:cNvPr id="413" name="Google Shape;413;p20"/>
            <p:cNvSpPr/>
            <p:nvPr/>
          </p:nvSpPr>
          <p:spPr>
            <a:xfrm>
              <a:off x="1780291" y="1600298"/>
              <a:ext cx="41966" cy="21456"/>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1782155" y="1530365"/>
              <a:ext cx="37319" cy="35455"/>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1782155" y="1655522"/>
              <a:ext cx="37319" cy="36165"/>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2092636" y="1600298"/>
              <a:ext cx="41966" cy="21456"/>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2094501" y="1530365"/>
              <a:ext cx="37319" cy="36165"/>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2094501" y="1656232"/>
              <a:ext cx="37319" cy="35455"/>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1826903" y="1474697"/>
              <a:ext cx="254576" cy="249634"/>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1935990" y="1647827"/>
              <a:ext cx="41995" cy="77421"/>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1884702" y="1746675"/>
              <a:ext cx="146406" cy="41048"/>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1939719" y="1593757"/>
              <a:ext cx="34508" cy="37083"/>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907076" y="1809150"/>
              <a:ext cx="100741" cy="21456"/>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20"/>
          <p:cNvGrpSpPr/>
          <p:nvPr/>
        </p:nvGrpSpPr>
        <p:grpSpPr>
          <a:xfrm>
            <a:off x="4835083" y="2505116"/>
            <a:ext cx="2259962" cy="2224393"/>
            <a:chOff x="4835083" y="2505116"/>
            <a:chExt cx="2259962" cy="2224393"/>
          </a:xfrm>
        </p:grpSpPr>
        <p:sp>
          <p:nvSpPr>
            <p:cNvPr id="425" name="Google Shape;425;p20"/>
            <p:cNvSpPr/>
            <p:nvPr/>
          </p:nvSpPr>
          <p:spPr>
            <a:xfrm>
              <a:off x="4835083" y="2505116"/>
              <a:ext cx="2259962" cy="2224393"/>
            </a:xfrm>
            <a:custGeom>
              <a:avLst/>
              <a:gdLst/>
              <a:ahLst/>
              <a:cxnLst/>
              <a:rect l="l" t="t" r="r" b="b"/>
              <a:pathLst>
                <a:path w="37868" h="37272" extrusionOk="0">
                  <a:moveTo>
                    <a:pt x="18935" y="1"/>
                  </a:moveTo>
                  <a:cubicBezTo>
                    <a:pt x="18151" y="1"/>
                    <a:pt x="17367" y="300"/>
                    <a:pt x="16769" y="898"/>
                  </a:cubicBezTo>
                  <a:lnTo>
                    <a:pt x="1196" y="16471"/>
                  </a:lnTo>
                  <a:cubicBezTo>
                    <a:pt x="0" y="17667"/>
                    <a:pt x="0" y="19606"/>
                    <a:pt x="1196" y="20802"/>
                  </a:cubicBezTo>
                  <a:lnTo>
                    <a:pt x="16769" y="36375"/>
                  </a:lnTo>
                  <a:cubicBezTo>
                    <a:pt x="17367" y="36973"/>
                    <a:pt x="18151" y="37271"/>
                    <a:pt x="18935" y="37271"/>
                  </a:cubicBezTo>
                  <a:cubicBezTo>
                    <a:pt x="19719" y="37271"/>
                    <a:pt x="20502" y="36973"/>
                    <a:pt x="21100" y="36375"/>
                  </a:cubicBezTo>
                  <a:lnTo>
                    <a:pt x="36672" y="20802"/>
                  </a:lnTo>
                  <a:cubicBezTo>
                    <a:pt x="37867" y="19606"/>
                    <a:pt x="37867" y="17667"/>
                    <a:pt x="36672" y="16471"/>
                  </a:cubicBezTo>
                  <a:lnTo>
                    <a:pt x="21100" y="898"/>
                  </a:lnTo>
                  <a:cubicBezTo>
                    <a:pt x="20502" y="300"/>
                    <a:pt x="19719" y="1"/>
                    <a:pt x="18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0"/>
            <p:cNvSpPr txBox="1"/>
            <p:nvPr/>
          </p:nvSpPr>
          <p:spPr>
            <a:xfrm>
              <a:off x="5204727" y="3204288"/>
              <a:ext cx="1520700" cy="471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1800" b="1">
                  <a:solidFill>
                    <a:srgbClr val="FFFFFF"/>
                  </a:solidFill>
                  <a:latin typeface="Fira Sans Extra Condensed"/>
                  <a:ea typeface="Fira Sans Extra Condensed"/>
                  <a:cs typeface="Fira Sans Extra Condensed"/>
                  <a:sym typeface="Fira Sans Extra Condensed"/>
                </a:rPr>
                <a:t>Envisioned</a:t>
              </a:r>
              <a:endParaRPr sz="1800" b="1">
                <a:solidFill>
                  <a:srgbClr val="FFFFFF"/>
                </a:solidFill>
                <a:latin typeface="Fira Sans Extra Condensed"/>
                <a:ea typeface="Fira Sans Extra Condensed"/>
                <a:cs typeface="Fira Sans Extra Condensed"/>
                <a:sym typeface="Fira Sans Extra Condensed"/>
              </a:endParaRPr>
            </a:p>
          </p:txBody>
        </p:sp>
        <p:sp>
          <p:nvSpPr>
            <p:cNvPr id="427" name="Google Shape;427;p20"/>
            <p:cNvSpPr txBox="1"/>
            <p:nvPr/>
          </p:nvSpPr>
          <p:spPr>
            <a:xfrm>
              <a:off x="5316777" y="3522231"/>
              <a:ext cx="1296600" cy="716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200">
                  <a:solidFill>
                    <a:srgbClr val="FFFFFF"/>
                  </a:solidFill>
                  <a:latin typeface="Roboto"/>
                  <a:ea typeface="Roboto"/>
                  <a:cs typeface="Roboto"/>
                  <a:sym typeface="Roboto"/>
                </a:rPr>
                <a:t>Mars is a cold place and the fourth planet</a:t>
              </a:r>
              <a:endParaRPr sz="1200">
                <a:solidFill>
                  <a:srgbClr val="FFFFFF"/>
                </a:solidFill>
                <a:latin typeface="Roboto"/>
                <a:ea typeface="Roboto"/>
                <a:cs typeface="Roboto"/>
                <a:sym typeface="Roboto"/>
              </a:endParaRPr>
            </a:p>
            <a:p>
              <a:pPr marL="0" lvl="0" indent="0" algn="ctr" rtl="0">
                <a:lnSpc>
                  <a:spcPct val="100000"/>
                </a:lnSpc>
                <a:spcBef>
                  <a:spcPts val="0"/>
                </a:spcBef>
                <a:spcAft>
                  <a:spcPts val="1600"/>
                </a:spcAft>
                <a:buNone/>
              </a:pPr>
              <a:endParaRPr sz="1200">
                <a:solidFill>
                  <a:srgbClr val="FFFFFF"/>
                </a:solidFill>
                <a:latin typeface="Roboto"/>
                <a:ea typeface="Roboto"/>
                <a:cs typeface="Roboto"/>
                <a:sym typeface="Roboto"/>
              </a:endParaRPr>
            </a:p>
          </p:txBody>
        </p:sp>
        <p:sp>
          <p:nvSpPr>
            <p:cNvPr id="428" name="Google Shape;428;p20"/>
            <p:cNvSpPr/>
            <p:nvPr/>
          </p:nvSpPr>
          <p:spPr>
            <a:xfrm>
              <a:off x="5820729" y="3048497"/>
              <a:ext cx="81972" cy="80997"/>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0"/>
            <p:cNvSpPr/>
            <p:nvPr/>
          </p:nvSpPr>
          <p:spPr>
            <a:xfrm>
              <a:off x="6027401" y="3049413"/>
              <a:ext cx="81026" cy="81026"/>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0"/>
            <p:cNvSpPr/>
            <p:nvPr/>
          </p:nvSpPr>
          <p:spPr>
            <a:xfrm>
              <a:off x="5790026" y="3128548"/>
              <a:ext cx="144322" cy="84749"/>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0"/>
            <p:cNvSpPr/>
            <p:nvPr/>
          </p:nvSpPr>
          <p:spPr>
            <a:xfrm>
              <a:off x="5892417" y="2942353"/>
              <a:ext cx="145268" cy="8566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0"/>
            <p:cNvSpPr/>
            <p:nvPr/>
          </p:nvSpPr>
          <p:spPr>
            <a:xfrm>
              <a:off x="5995753" y="3128548"/>
              <a:ext cx="144352" cy="84749"/>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0"/>
            <p:cNvSpPr/>
            <p:nvPr/>
          </p:nvSpPr>
          <p:spPr>
            <a:xfrm>
              <a:off x="5918480" y="3048497"/>
              <a:ext cx="91280" cy="76357"/>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0"/>
            <p:cNvSpPr/>
            <p:nvPr/>
          </p:nvSpPr>
          <p:spPr>
            <a:xfrm>
              <a:off x="5923144" y="2863218"/>
              <a:ext cx="83833" cy="81026"/>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21"/>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sp>
        <p:nvSpPr>
          <p:cNvPr id="440" name="Google Shape;440;p21"/>
          <p:cNvSpPr/>
          <p:nvPr/>
        </p:nvSpPr>
        <p:spPr>
          <a:xfrm>
            <a:off x="802137" y="2747113"/>
            <a:ext cx="7539715" cy="904390"/>
          </a:xfrm>
          <a:custGeom>
            <a:avLst/>
            <a:gdLst/>
            <a:ahLst/>
            <a:cxnLst/>
            <a:rect l="l" t="t" r="r" b="b"/>
            <a:pathLst>
              <a:path w="283955" h="34241" extrusionOk="0">
                <a:moveTo>
                  <a:pt x="17552" y="1"/>
                </a:moveTo>
                <a:cubicBezTo>
                  <a:pt x="8577" y="67"/>
                  <a:pt x="997" y="7248"/>
                  <a:pt x="532" y="16223"/>
                </a:cubicBezTo>
                <a:cubicBezTo>
                  <a:pt x="0" y="26063"/>
                  <a:pt x="7912" y="34240"/>
                  <a:pt x="17618" y="34240"/>
                </a:cubicBezTo>
                <a:cubicBezTo>
                  <a:pt x="24200" y="34240"/>
                  <a:pt x="29918" y="30584"/>
                  <a:pt x="32777" y="25132"/>
                </a:cubicBezTo>
                <a:cubicBezTo>
                  <a:pt x="33907" y="23004"/>
                  <a:pt x="35968" y="21675"/>
                  <a:pt x="38362" y="21675"/>
                </a:cubicBezTo>
                <a:lnTo>
                  <a:pt x="59304" y="21675"/>
                </a:lnTo>
                <a:cubicBezTo>
                  <a:pt x="61631" y="21675"/>
                  <a:pt x="63759" y="23004"/>
                  <a:pt x="64822" y="25132"/>
                </a:cubicBezTo>
                <a:cubicBezTo>
                  <a:pt x="67681" y="30584"/>
                  <a:pt x="73399" y="34240"/>
                  <a:pt x="79981" y="34240"/>
                </a:cubicBezTo>
                <a:cubicBezTo>
                  <a:pt x="86563" y="34240"/>
                  <a:pt x="92214" y="30584"/>
                  <a:pt x="95139" y="25132"/>
                </a:cubicBezTo>
                <a:cubicBezTo>
                  <a:pt x="96203" y="23004"/>
                  <a:pt x="98330" y="21675"/>
                  <a:pt x="100657" y="21675"/>
                </a:cubicBezTo>
                <a:lnTo>
                  <a:pt x="121600" y="21675"/>
                </a:lnTo>
                <a:cubicBezTo>
                  <a:pt x="123927" y="21675"/>
                  <a:pt x="126054" y="23004"/>
                  <a:pt x="127118" y="25132"/>
                </a:cubicBezTo>
                <a:cubicBezTo>
                  <a:pt x="130044" y="30584"/>
                  <a:pt x="135695" y="34240"/>
                  <a:pt x="142277" y="34240"/>
                </a:cubicBezTo>
                <a:cubicBezTo>
                  <a:pt x="148859" y="34240"/>
                  <a:pt x="154576" y="30584"/>
                  <a:pt x="157435" y="25132"/>
                </a:cubicBezTo>
                <a:cubicBezTo>
                  <a:pt x="158499" y="23004"/>
                  <a:pt x="160626" y="21675"/>
                  <a:pt x="163020" y="21675"/>
                </a:cubicBezTo>
                <a:lnTo>
                  <a:pt x="183896" y="21675"/>
                </a:lnTo>
                <a:cubicBezTo>
                  <a:pt x="186289" y="21675"/>
                  <a:pt x="188350" y="23004"/>
                  <a:pt x="189481" y="25132"/>
                </a:cubicBezTo>
                <a:cubicBezTo>
                  <a:pt x="192339" y="30584"/>
                  <a:pt x="198057" y="34240"/>
                  <a:pt x="204639" y="34240"/>
                </a:cubicBezTo>
                <a:cubicBezTo>
                  <a:pt x="211155" y="34240"/>
                  <a:pt x="216872" y="30584"/>
                  <a:pt x="219731" y="25132"/>
                </a:cubicBezTo>
                <a:cubicBezTo>
                  <a:pt x="220861" y="23004"/>
                  <a:pt x="222922" y="21675"/>
                  <a:pt x="225316" y="21675"/>
                </a:cubicBezTo>
                <a:lnTo>
                  <a:pt x="246258" y="21675"/>
                </a:lnTo>
                <a:cubicBezTo>
                  <a:pt x="248585" y="21675"/>
                  <a:pt x="250713" y="23004"/>
                  <a:pt x="251777" y="25132"/>
                </a:cubicBezTo>
                <a:cubicBezTo>
                  <a:pt x="254635" y="30584"/>
                  <a:pt x="260353" y="34240"/>
                  <a:pt x="266935" y="34240"/>
                </a:cubicBezTo>
                <a:cubicBezTo>
                  <a:pt x="278171" y="34240"/>
                  <a:pt x="283955" y="26661"/>
                  <a:pt x="283955" y="17220"/>
                </a:cubicBezTo>
                <a:cubicBezTo>
                  <a:pt x="283955" y="7713"/>
                  <a:pt x="278171" y="1"/>
                  <a:pt x="266935" y="1"/>
                </a:cubicBezTo>
                <a:cubicBezTo>
                  <a:pt x="260353" y="1"/>
                  <a:pt x="254635" y="3724"/>
                  <a:pt x="251777" y="9176"/>
                </a:cubicBezTo>
                <a:cubicBezTo>
                  <a:pt x="250713" y="11237"/>
                  <a:pt x="248585" y="12633"/>
                  <a:pt x="246258" y="12633"/>
                </a:cubicBezTo>
                <a:lnTo>
                  <a:pt x="225316" y="12633"/>
                </a:lnTo>
                <a:cubicBezTo>
                  <a:pt x="222922" y="12633"/>
                  <a:pt x="220861" y="11237"/>
                  <a:pt x="219731" y="9176"/>
                </a:cubicBezTo>
                <a:cubicBezTo>
                  <a:pt x="216872" y="3724"/>
                  <a:pt x="211155" y="1"/>
                  <a:pt x="204639" y="1"/>
                </a:cubicBezTo>
                <a:cubicBezTo>
                  <a:pt x="198057" y="1"/>
                  <a:pt x="192339" y="3724"/>
                  <a:pt x="189481" y="9176"/>
                </a:cubicBezTo>
                <a:cubicBezTo>
                  <a:pt x="188350" y="11237"/>
                  <a:pt x="186289" y="12633"/>
                  <a:pt x="183896" y="12633"/>
                </a:cubicBezTo>
                <a:lnTo>
                  <a:pt x="163020" y="12633"/>
                </a:lnTo>
                <a:cubicBezTo>
                  <a:pt x="160626" y="12633"/>
                  <a:pt x="158499" y="11237"/>
                  <a:pt x="157435" y="9176"/>
                </a:cubicBezTo>
                <a:cubicBezTo>
                  <a:pt x="154576" y="3724"/>
                  <a:pt x="148859" y="1"/>
                  <a:pt x="142277" y="1"/>
                </a:cubicBezTo>
                <a:cubicBezTo>
                  <a:pt x="135695" y="1"/>
                  <a:pt x="130044" y="3724"/>
                  <a:pt x="127118" y="9176"/>
                </a:cubicBezTo>
                <a:cubicBezTo>
                  <a:pt x="126054" y="11237"/>
                  <a:pt x="123927" y="12633"/>
                  <a:pt x="121600" y="12633"/>
                </a:cubicBezTo>
                <a:lnTo>
                  <a:pt x="100657" y="12633"/>
                </a:lnTo>
                <a:cubicBezTo>
                  <a:pt x="98330" y="12633"/>
                  <a:pt x="96203" y="11237"/>
                  <a:pt x="95139" y="9176"/>
                </a:cubicBezTo>
                <a:cubicBezTo>
                  <a:pt x="92214" y="3724"/>
                  <a:pt x="86563" y="1"/>
                  <a:pt x="79981" y="1"/>
                </a:cubicBezTo>
                <a:cubicBezTo>
                  <a:pt x="73399" y="1"/>
                  <a:pt x="67681" y="3724"/>
                  <a:pt x="64822" y="9176"/>
                </a:cubicBezTo>
                <a:cubicBezTo>
                  <a:pt x="63759" y="11237"/>
                  <a:pt x="61631" y="12633"/>
                  <a:pt x="59304" y="12633"/>
                </a:cubicBezTo>
                <a:lnTo>
                  <a:pt x="38362" y="12633"/>
                </a:lnTo>
                <a:cubicBezTo>
                  <a:pt x="35968" y="12633"/>
                  <a:pt x="33907" y="11237"/>
                  <a:pt x="32777" y="9176"/>
                </a:cubicBezTo>
                <a:cubicBezTo>
                  <a:pt x="29918" y="3724"/>
                  <a:pt x="24134" y="1"/>
                  <a:pt x="175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1"/>
          <p:cNvSpPr/>
          <p:nvPr/>
        </p:nvSpPr>
        <p:spPr>
          <a:xfrm>
            <a:off x="4397487" y="2985701"/>
            <a:ext cx="365135" cy="364171"/>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1"/>
          <p:cNvSpPr/>
          <p:nvPr/>
        </p:nvSpPr>
        <p:spPr>
          <a:xfrm>
            <a:off x="2766559" y="3017700"/>
            <a:ext cx="365138" cy="363147"/>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1"/>
          <p:cNvSpPr/>
          <p:nvPr/>
        </p:nvSpPr>
        <p:spPr>
          <a:xfrm>
            <a:off x="2939295" y="3060874"/>
            <a:ext cx="127632" cy="127622"/>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1"/>
          <p:cNvSpPr/>
          <p:nvPr/>
        </p:nvSpPr>
        <p:spPr>
          <a:xfrm>
            <a:off x="1163814" y="3000086"/>
            <a:ext cx="259473" cy="398352"/>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1"/>
          <p:cNvSpPr/>
          <p:nvPr/>
        </p:nvSpPr>
        <p:spPr>
          <a:xfrm>
            <a:off x="1447852" y="3117323"/>
            <a:ext cx="47051" cy="24628"/>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1"/>
          <p:cNvSpPr/>
          <p:nvPr/>
        </p:nvSpPr>
        <p:spPr>
          <a:xfrm>
            <a:off x="1098367" y="3117323"/>
            <a:ext cx="47051" cy="24628"/>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1"/>
          <p:cNvSpPr/>
          <p:nvPr/>
        </p:nvSpPr>
        <p:spPr>
          <a:xfrm>
            <a:off x="1424343" y="3023425"/>
            <a:ext cx="48102" cy="36060"/>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1"/>
          <p:cNvSpPr/>
          <p:nvPr/>
        </p:nvSpPr>
        <p:spPr>
          <a:xfrm>
            <a:off x="1120791" y="3199178"/>
            <a:ext cx="48136" cy="3558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1"/>
          <p:cNvSpPr/>
          <p:nvPr/>
        </p:nvSpPr>
        <p:spPr>
          <a:xfrm>
            <a:off x="1425395" y="3199178"/>
            <a:ext cx="47051" cy="3463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1"/>
          <p:cNvSpPr/>
          <p:nvPr/>
        </p:nvSpPr>
        <p:spPr>
          <a:xfrm>
            <a:off x="1121876" y="3024375"/>
            <a:ext cx="47051" cy="3463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1"/>
          <p:cNvSpPr/>
          <p:nvPr/>
        </p:nvSpPr>
        <p:spPr>
          <a:xfrm>
            <a:off x="1226600" y="3048562"/>
            <a:ext cx="138980" cy="207741"/>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1"/>
          <p:cNvSpPr txBox="1"/>
          <p:nvPr/>
        </p:nvSpPr>
        <p:spPr>
          <a:xfrm>
            <a:off x="552238" y="3916525"/>
            <a:ext cx="1482600" cy="2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latin typeface="Fira Sans Extra Condensed"/>
                <a:ea typeface="Fira Sans Extra Condensed"/>
                <a:cs typeface="Fira Sans Extra Condensed"/>
                <a:sym typeface="Fira Sans Extra Condensed"/>
              </a:rPr>
              <a:t>Idea</a:t>
            </a:r>
            <a:endParaRPr sz="1800" b="1">
              <a:solidFill>
                <a:srgbClr val="000000"/>
              </a:solidFill>
              <a:latin typeface="Fira Sans Extra Condensed"/>
              <a:ea typeface="Fira Sans Extra Condensed"/>
              <a:cs typeface="Fira Sans Extra Condensed"/>
              <a:sym typeface="Fira Sans Extra Condensed"/>
            </a:endParaRPr>
          </a:p>
        </p:txBody>
      </p:sp>
      <p:sp>
        <p:nvSpPr>
          <p:cNvPr id="453" name="Google Shape;453;p21"/>
          <p:cNvSpPr/>
          <p:nvPr/>
        </p:nvSpPr>
        <p:spPr>
          <a:xfrm>
            <a:off x="6026574" y="2983341"/>
            <a:ext cx="433003" cy="43183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1"/>
          <p:cNvSpPr/>
          <p:nvPr/>
        </p:nvSpPr>
        <p:spPr>
          <a:xfrm>
            <a:off x="6162018" y="3033129"/>
            <a:ext cx="152822" cy="177136"/>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1"/>
          <p:cNvSpPr/>
          <p:nvPr/>
        </p:nvSpPr>
        <p:spPr>
          <a:xfrm>
            <a:off x="7707451" y="3031321"/>
            <a:ext cx="365131" cy="335914"/>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1"/>
          <p:cNvSpPr txBox="1"/>
          <p:nvPr/>
        </p:nvSpPr>
        <p:spPr>
          <a:xfrm>
            <a:off x="552238" y="4155925"/>
            <a:ext cx="1482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It’s the closest planet to the Sun</a:t>
            </a:r>
            <a:endParaRPr sz="1200">
              <a:solidFill>
                <a:schemeClr val="dk1"/>
              </a:solidFill>
              <a:latin typeface="Roboto"/>
              <a:ea typeface="Roboto"/>
              <a:cs typeface="Roboto"/>
              <a:sym typeface="Roboto"/>
            </a:endParaRPr>
          </a:p>
        </p:txBody>
      </p:sp>
      <p:sp>
        <p:nvSpPr>
          <p:cNvPr id="457" name="Google Shape;457;p21"/>
          <p:cNvSpPr txBox="1"/>
          <p:nvPr/>
        </p:nvSpPr>
        <p:spPr>
          <a:xfrm>
            <a:off x="2207819" y="3916525"/>
            <a:ext cx="1482600" cy="2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latin typeface="Fira Sans Extra Condensed"/>
                <a:ea typeface="Fira Sans Extra Condensed"/>
                <a:cs typeface="Fira Sans Extra Condensed"/>
                <a:sym typeface="Fira Sans Extra Condensed"/>
              </a:rPr>
              <a:t>Examination</a:t>
            </a:r>
            <a:endParaRPr sz="1800" b="1">
              <a:solidFill>
                <a:srgbClr val="000000"/>
              </a:solidFill>
              <a:latin typeface="Fira Sans Extra Condensed"/>
              <a:ea typeface="Fira Sans Extra Condensed"/>
              <a:cs typeface="Fira Sans Extra Condensed"/>
              <a:sym typeface="Fira Sans Extra Condensed"/>
            </a:endParaRPr>
          </a:p>
        </p:txBody>
      </p:sp>
      <p:sp>
        <p:nvSpPr>
          <p:cNvPr id="458" name="Google Shape;458;p21"/>
          <p:cNvSpPr txBox="1"/>
          <p:nvPr/>
        </p:nvSpPr>
        <p:spPr>
          <a:xfrm>
            <a:off x="3830691" y="3916525"/>
            <a:ext cx="1482600" cy="2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latin typeface="Fira Sans Extra Condensed"/>
                <a:ea typeface="Fira Sans Extra Condensed"/>
                <a:cs typeface="Fira Sans Extra Condensed"/>
                <a:sym typeface="Fira Sans Extra Condensed"/>
              </a:rPr>
              <a:t>Development</a:t>
            </a:r>
            <a:endParaRPr sz="1800" b="1">
              <a:solidFill>
                <a:srgbClr val="000000"/>
              </a:solidFill>
              <a:latin typeface="Fira Sans Extra Condensed"/>
              <a:ea typeface="Fira Sans Extra Condensed"/>
              <a:cs typeface="Fira Sans Extra Condensed"/>
              <a:sym typeface="Fira Sans Extra Condensed"/>
            </a:endParaRPr>
          </a:p>
        </p:txBody>
      </p:sp>
      <p:sp>
        <p:nvSpPr>
          <p:cNvPr id="459" name="Google Shape;459;p21"/>
          <p:cNvSpPr txBox="1"/>
          <p:nvPr/>
        </p:nvSpPr>
        <p:spPr>
          <a:xfrm>
            <a:off x="5497138" y="3916525"/>
            <a:ext cx="1482600" cy="2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latin typeface="Fira Sans Extra Condensed"/>
                <a:ea typeface="Fira Sans Extra Condensed"/>
                <a:cs typeface="Fira Sans Extra Condensed"/>
                <a:sym typeface="Fira Sans Extra Condensed"/>
              </a:rPr>
              <a:t>Test</a:t>
            </a:r>
            <a:endParaRPr sz="1800" b="1">
              <a:solidFill>
                <a:srgbClr val="000000"/>
              </a:solidFill>
              <a:latin typeface="Fira Sans Extra Condensed"/>
              <a:ea typeface="Fira Sans Extra Condensed"/>
              <a:cs typeface="Fira Sans Extra Condensed"/>
              <a:sym typeface="Fira Sans Extra Condensed"/>
            </a:endParaRPr>
          </a:p>
        </p:txBody>
      </p:sp>
      <p:sp>
        <p:nvSpPr>
          <p:cNvPr id="460" name="Google Shape;460;p21"/>
          <p:cNvSpPr txBox="1"/>
          <p:nvPr/>
        </p:nvSpPr>
        <p:spPr>
          <a:xfrm>
            <a:off x="7148725" y="3916525"/>
            <a:ext cx="1482600" cy="2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latin typeface="Fira Sans Extra Condensed"/>
                <a:ea typeface="Fira Sans Extra Condensed"/>
                <a:cs typeface="Fira Sans Extra Condensed"/>
                <a:sym typeface="Fira Sans Extra Condensed"/>
              </a:rPr>
              <a:t>Market</a:t>
            </a:r>
            <a:endParaRPr sz="1800" b="1">
              <a:solidFill>
                <a:srgbClr val="000000"/>
              </a:solidFill>
              <a:latin typeface="Fira Sans Extra Condensed"/>
              <a:ea typeface="Fira Sans Extra Condensed"/>
              <a:cs typeface="Fira Sans Extra Condensed"/>
              <a:sym typeface="Fira Sans Extra Condensed"/>
            </a:endParaRPr>
          </a:p>
        </p:txBody>
      </p:sp>
      <p:cxnSp>
        <p:nvCxnSpPr>
          <p:cNvPr id="461" name="Google Shape;461;p21"/>
          <p:cNvCxnSpPr/>
          <p:nvPr/>
        </p:nvCxnSpPr>
        <p:spPr>
          <a:xfrm rot="10800000">
            <a:off x="2084938" y="2414675"/>
            <a:ext cx="0" cy="784500"/>
          </a:xfrm>
          <a:prstGeom prst="straightConnector1">
            <a:avLst/>
          </a:prstGeom>
          <a:noFill/>
          <a:ln w="19050" cap="flat" cmpd="sng">
            <a:solidFill>
              <a:schemeClr val="dk1"/>
            </a:solidFill>
            <a:prstDash val="dash"/>
            <a:round/>
            <a:headEnd type="none" w="med" len="med"/>
            <a:tailEnd type="triangle" w="med" len="med"/>
          </a:ln>
        </p:spPr>
      </p:cxnSp>
      <p:cxnSp>
        <p:nvCxnSpPr>
          <p:cNvPr id="462" name="Google Shape;462;p21"/>
          <p:cNvCxnSpPr/>
          <p:nvPr/>
        </p:nvCxnSpPr>
        <p:spPr>
          <a:xfrm rot="10800000">
            <a:off x="3751988" y="2414675"/>
            <a:ext cx="0" cy="784500"/>
          </a:xfrm>
          <a:prstGeom prst="straightConnector1">
            <a:avLst/>
          </a:prstGeom>
          <a:noFill/>
          <a:ln w="19050" cap="flat" cmpd="sng">
            <a:solidFill>
              <a:schemeClr val="dk1"/>
            </a:solidFill>
            <a:prstDash val="dash"/>
            <a:round/>
            <a:headEnd type="none" w="med" len="med"/>
            <a:tailEnd type="triangle" w="med" len="med"/>
          </a:ln>
        </p:spPr>
      </p:cxnSp>
      <p:cxnSp>
        <p:nvCxnSpPr>
          <p:cNvPr id="463" name="Google Shape;463;p21"/>
          <p:cNvCxnSpPr/>
          <p:nvPr/>
        </p:nvCxnSpPr>
        <p:spPr>
          <a:xfrm rot="10800000">
            <a:off x="5419038" y="2414675"/>
            <a:ext cx="0" cy="784500"/>
          </a:xfrm>
          <a:prstGeom prst="straightConnector1">
            <a:avLst/>
          </a:prstGeom>
          <a:noFill/>
          <a:ln w="19050" cap="flat" cmpd="sng">
            <a:solidFill>
              <a:schemeClr val="dk1"/>
            </a:solidFill>
            <a:prstDash val="dash"/>
            <a:round/>
            <a:headEnd type="none" w="med" len="med"/>
            <a:tailEnd type="triangle" w="med" len="med"/>
          </a:ln>
        </p:spPr>
      </p:cxnSp>
      <p:cxnSp>
        <p:nvCxnSpPr>
          <p:cNvPr id="464" name="Google Shape;464;p21"/>
          <p:cNvCxnSpPr/>
          <p:nvPr/>
        </p:nvCxnSpPr>
        <p:spPr>
          <a:xfrm rot="10800000">
            <a:off x="7086088" y="2414675"/>
            <a:ext cx="0" cy="784500"/>
          </a:xfrm>
          <a:prstGeom prst="straightConnector1">
            <a:avLst/>
          </a:prstGeom>
          <a:noFill/>
          <a:ln w="19050" cap="flat" cmpd="sng">
            <a:solidFill>
              <a:schemeClr val="dk1"/>
            </a:solidFill>
            <a:prstDash val="dash"/>
            <a:round/>
            <a:headEnd type="none" w="med" len="med"/>
            <a:tailEnd type="triangle" w="med" len="med"/>
          </a:ln>
        </p:spPr>
      </p:cxnSp>
      <p:grpSp>
        <p:nvGrpSpPr>
          <p:cNvPr id="465" name="Google Shape;465;p21"/>
          <p:cNvGrpSpPr/>
          <p:nvPr/>
        </p:nvGrpSpPr>
        <p:grpSpPr>
          <a:xfrm>
            <a:off x="1511788" y="1260000"/>
            <a:ext cx="1146313" cy="899088"/>
            <a:chOff x="1511788" y="1260000"/>
            <a:chExt cx="1146313" cy="899088"/>
          </a:xfrm>
        </p:grpSpPr>
        <p:sp>
          <p:nvSpPr>
            <p:cNvPr id="466" name="Google Shape;466;p21"/>
            <p:cNvSpPr txBox="1"/>
            <p:nvPr/>
          </p:nvSpPr>
          <p:spPr>
            <a:xfrm>
              <a:off x="1511800" y="1260000"/>
              <a:ext cx="1146300" cy="364200"/>
            </a:xfrm>
            <a:prstGeom prst="rect">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Stage 1</a:t>
              </a:r>
              <a:endParaRPr sz="1800" b="1">
                <a:solidFill>
                  <a:schemeClr val="lt1"/>
                </a:solidFill>
                <a:latin typeface="Fira Sans Extra Condensed"/>
                <a:ea typeface="Fira Sans Extra Condensed"/>
                <a:cs typeface="Fira Sans Extra Condensed"/>
                <a:sym typeface="Fira Sans Extra Condensed"/>
              </a:endParaRPr>
            </a:p>
          </p:txBody>
        </p:sp>
        <p:sp>
          <p:nvSpPr>
            <p:cNvPr id="467" name="Google Shape;467;p21"/>
            <p:cNvSpPr txBox="1"/>
            <p:nvPr/>
          </p:nvSpPr>
          <p:spPr>
            <a:xfrm>
              <a:off x="1511788" y="1624188"/>
              <a:ext cx="1146300" cy="534900"/>
            </a:xfrm>
            <a:prstGeom prst="rect">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Mercury is the closest planet </a:t>
              </a:r>
              <a:endParaRPr sz="1200">
                <a:latin typeface="Roboto"/>
                <a:ea typeface="Roboto"/>
                <a:cs typeface="Roboto"/>
                <a:sym typeface="Roboto"/>
              </a:endParaRPr>
            </a:p>
          </p:txBody>
        </p:sp>
      </p:grpSp>
      <p:sp>
        <p:nvSpPr>
          <p:cNvPr id="468" name="Google Shape;468;p21"/>
          <p:cNvSpPr txBox="1"/>
          <p:nvPr/>
        </p:nvSpPr>
        <p:spPr>
          <a:xfrm>
            <a:off x="2207819" y="4155925"/>
            <a:ext cx="1482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It’s the ninth planet from the Sun</a:t>
            </a:r>
            <a:endParaRPr sz="1200">
              <a:solidFill>
                <a:schemeClr val="dk1"/>
              </a:solidFill>
              <a:latin typeface="Roboto"/>
              <a:ea typeface="Roboto"/>
              <a:cs typeface="Roboto"/>
              <a:sym typeface="Roboto"/>
            </a:endParaRPr>
          </a:p>
        </p:txBody>
      </p:sp>
      <p:sp>
        <p:nvSpPr>
          <p:cNvPr id="469" name="Google Shape;469;p21"/>
          <p:cNvSpPr txBox="1"/>
          <p:nvPr/>
        </p:nvSpPr>
        <p:spPr>
          <a:xfrm>
            <a:off x="3830691" y="4155925"/>
            <a:ext cx="1482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Despite being red, Mars is cold </a:t>
            </a:r>
            <a:endParaRPr sz="1200">
              <a:solidFill>
                <a:schemeClr val="dk1"/>
              </a:solidFill>
              <a:latin typeface="Roboto"/>
              <a:ea typeface="Roboto"/>
              <a:cs typeface="Roboto"/>
              <a:sym typeface="Roboto"/>
            </a:endParaRPr>
          </a:p>
        </p:txBody>
      </p:sp>
      <p:sp>
        <p:nvSpPr>
          <p:cNvPr id="470" name="Google Shape;470;p21"/>
          <p:cNvSpPr txBox="1"/>
          <p:nvPr/>
        </p:nvSpPr>
        <p:spPr>
          <a:xfrm>
            <a:off x="5489704" y="4155925"/>
            <a:ext cx="1482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It’s the fifth planet from the Sun</a:t>
            </a:r>
            <a:endParaRPr sz="1200">
              <a:solidFill>
                <a:schemeClr val="dk1"/>
              </a:solidFill>
              <a:latin typeface="Roboto"/>
              <a:ea typeface="Roboto"/>
              <a:cs typeface="Roboto"/>
              <a:sym typeface="Roboto"/>
            </a:endParaRPr>
          </a:p>
        </p:txBody>
      </p:sp>
      <p:sp>
        <p:nvSpPr>
          <p:cNvPr id="471" name="Google Shape;471;p21"/>
          <p:cNvSpPr txBox="1"/>
          <p:nvPr/>
        </p:nvSpPr>
        <p:spPr>
          <a:xfrm>
            <a:off x="7148704" y="4155925"/>
            <a:ext cx="1482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It is a ringed planet and a gas giant</a:t>
            </a:r>
            <a:endParaRPr sz="1200">
              <a:solidFill>
                <a:schemeClr val="dk1"/>
              </a:solidFill>
              <a:latin typeface="Roboto"/>
              <a:ea typeface="Roboto"/>
              <a:cs typeface="Roboto"/>
              <a:sym typeface="Roboto"/>
            </a:endParaRPr>
          </a:p>
        </p:txBody>
      </p:sp>
      <p:grpSp>
        <p:nvGrpSpPr>
          <p:cNvPr id="472" name="Google Shape;472;p21"/>
          <p:cNvGrpSpPr/>
          <p:nvPr/>
        </p:nvGrpSpPr>
        <p:grpSpPr>
          <a:xfrm>
            <a:off x="3178838" y="1260000"/>
            <a:ext cx="1146313" cy="899088"/>
            <a:chOff x="3178838" y="1260000"/>
            <a:chExt cx="1146313" cy="899088"/>
          </a:xfrm>
        </p:grpSpPr>
        <p:sp>
          <p:nvSpPr>
            <p:cNvPr id="473" name="Google Shape;473;p21"/>
            <p:cNvSpPr txBox="1"/>
            <p:nvPr/>
          </p:nvSpPr>
          <p:spPr>
            <a:xfrm>
              <a:off x="3178850" y="1260000"/>
              <a:ext cx="1146300" cy="3642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Stage 2</a:t>
              </a:r>
              <a:endParaRPr sz="1800" b="1">
                <a:solidFill>
                  <a:schemeClr val="lt1"/>
                </a:solidFill>
                <a:latin typeface="Fira Sans Extra Condensed"/>
                <a:ea typeface="Fira Sans Extra Condensed"/>
                <a:cs typeface="Fira Sans Extra Condensed"/>
                <a:sym typeface="Fira Sans Extra Condensed"/>
              </a:endParaRPr>
            </a:p>
          </p:txBody>
        </p:sp>
        <p:sp>
          <p:nvSpPr>
            <p:cNvPr id="474" name="Google Shape;474;p21"/>
            <p:cNvSpPr txBox="1"/>
            <p:nvPr/>
          </p:nvSpPr>
          <p:spPr>
            <a:xfrm>
              <a:off x="3178838" y="1624188"/>
              <a:ext cx="1146300" cy="5349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Mars is a very cold place</a:t>
              </a:r>
              <a:endParaRPr sz="1200">
                <a:solidFill>
                  <a:schemeClr val="dk1"/>
                </a:solidFill>
                <a:latin typeface="Roboto"/>
                <a:ea typeface="Roboto"/>
                <a:cs typeface="Roboto"/>
                <a:sym typeface="Roboto"/>
              </a:endParaRPr>
            </a:p>
          </p:txBody>
        </p:sp>
      </p:grpSp>
      <p:grpSp>
        <p:nvGrpSpPr>
          <p:cNvPr id="475" name="Google Shape;475;p21"/>
          <p:cNvGrpSpPr/>
          <p:nvPr/>
        </p:nvGrpSpPr>
        <p:grpSpPr>
          <a:xfrm>
            <a:off x="4848225" y="1260000"/>
            <a:ext cx="1146313" cy="899088"/>
            <a:chOff x="4848225" y="1260000"/>
            <a:chExt cx="1146313" cy="899088"/>
          </a:xfrm>
        </p:grpSpPr>
        <p:sp>
          <p:nvSpPr>
            <p:cNvPr id="476" name="Google Shape;476;p21"/>
            <p:cNvSpPr txBox="1"/>
            <p:nvPr/>
          </p:nvSpPr>
          <p:spPr>
            <a:xfrm>
              <a:off x="4848238" y="1260000"/>
              <a:ext cx="1146300" cy="3642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Stage 3</a:t>
              </a:r>
              <a:endParaRPr sz="1800" b="1">
                <a:solidFill>
                  <a:schemeClr val="lt1"/>
                </a:solidFill>
                <a:latin typeface="Fira Sans Extra Condensed"/>
                <a:ea typeface="Fira Sans Extra Condensed"/>
                <a:cs typeface="Fira Sans Extra Condensed"/>
                <a:sym typeface="Fira Sans Extra Condensed"/>
              </a:endParaRPr>
            </a:p>
          </p:txBody>
        </p:sp>
        <p:sp>
          <p:nvSpPr>
            <p:cNvPr id="477" name="Google Shape;477;p21"/>
            <p:cNvSpPr txBox="1"/>
            <p:nvPr/>
          </p:nvSpPr>
          <p:spPr>
            <a:xfrm>
              <a:off x="4848225" y="1624188"/>
              <a:ext cx="1146300" cy="5349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Jupiter is the fifth planet</a:t>
              </a:r>
              <a:endParaRPr sz="1200">
                <a:solidFill>
                  <a:schemeClr val="dk1"/>
                </a:solidFill>
                <a:latin typeface="Roboto"/>
                <a:ea typeface="Roboto"/>
                <a:cs typeface="Roboto"/>
                <a:sym typeface="Roboto"/>
              </a:endParaRPr>
            </a:p>
          </p:txBody>
        </p:sp>
      </p:grpSp>
      <p:grpSp>
        <p:nvGrpSpPr>
          <p:cNvPr id="478" name="Google Shape;478;p21"/>
          <p:cNvGrpSpPr/>
          <p:nvPr/>
        </p:nvGrpSpPr>
        <p:grpSpPr>
          <a:xfrm>
            <a:off x="6512938" y="1260000"/>
            <a:ext cx="1146313" cy="899088"/>
            <a:chOff x="6512938" y="1260000"/>
            <a:chExt cx="1146313" cy="899088"/>
          </a:xfrm>
        </p:grpSpPr>
        <p:sp>
          <p:nvSpPr>
            <p:cNvPr id="479" name="Google Shape;479;p21"/>
            <p:cNvSpPr txBox="1"/>
            <p:nvPr/>
          </p:nvSpPr>
          <p:spPr>
            <a:xfrm>
              <a:off x="6512950" y="1260000"/>
              <a:ext cx="1146300" cy="3642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Stage 4</a:t>
              </a:r>
              <a:endParaRPr sz="1800" b="1">
                <a:solidFill>
                  <a:schemeClr val="lt1"/>
                </a:solidFill>
                <a:latin typeface="Fira Sans Extra Condensed"/>
                <a:ea typeface="Fira Sans Extra Condensed"/>
                <a:cs typeface="Fira Sans Extra Condensed"/>
                <a:sym typeface="Fira Sans Extra Condensed"/>
              </a:endParaRPr>
            </a:p>
          </p:txBody>
        </p:sp>
        <p:sp>
          <p:nvSpPr>
            <p:cNvPr id="480" name="Google Shape;480;p21"/>
            <p:cNvSpPr txBox="1"/>
            <p:nvPr/>
          </p:nvSpPr>
          <p:spPr>
            <a:xfrm>
              <a:off x="6512938" y="1624188"/>
              <a:ext cx="1146300" cy="5349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Venus is the second planet</a:t>
              </a:r>
              <a:endParaRPr sz="1200">
                <a:solidFill>
                  <a:schemeClr val="dk1"/>
                </a:solidFill>
                <a:latin typeface="Roboto"/>
                <a:ea typeface="Roboto"/>
                <a:cs typeface="Roboto"/>
                <a:sym typeface="Roboto"/>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cxnSp>
        <p:nvCxnSpPr>
          <p:cNvPr id="485" name="Google Shape;485;p22"/>
          <p:cNvCxnSpPr/>
          <p:nvPr/>
        </p:nvCxnSpPr>
        <p:spPr>
          <a:xfrm>
            <a:off x="560275" y="4156200"/>
            <a:ext cx="8018400" cy="0"/>
          </a:xfrm>
          <a:prstGeom prst="straightConnector1">
            <a:avLst/>
          </a:prstGeom>
          <a:noFill/>
          <a:ln w="19050" cap="flat" cmpd="sng">
            <a:solidFill>
              <a:schemeClr val="dk1"/>
            </a:solidFill>
            <a:prstDash val="solid"/>
            <a:round/>
            <a:headEnd type="none" w="med" len="med"/>
            <a:tailEnd type="none" w="med" len="med"/>
          </a:ln>
        </p:spPr>
      </p:cxnSp>
      <p:sp>
        <p:nvSpPr>
          <p:cNvPr id="486" name="Google Shape;486;p22"/>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sp>
        <p:nvSpPr>
          <p:cNvPr id="487" name="Google Shape;487;p22"/>
          <p:cNvSpPr/>
          <p:nvPr/>
        </p:nvSpPr>
        <p:spPr>
          <a:xfrm>
            <a:off x="1098293" y="3915072"/>
            <a:ext cx="335998" cy="482191"/>
          </a:xfrm>
          <a:custGeom>
            <a:avLst/>
            <a:gdLst/>
            <a:ahLst/>
            <a:cxnLst/>
            <a:rect l="l" t="t" r="r" b="b"/>
            <a:pathLst>
              <a:path w="5316" h="7629" extrusionOk="0">
                <a:moveTo>
                  <a:pt x="1357" y="1"/>
                </a:moveTo>
                <a:cubicBezTo>
                  <a:pt x="1067" y="1"/>
                  <a:pt x="780" y="98"/>
                  <a:pt x="552" y="304"/>
                </a:cubicBezTo>
                <a:cubicBezTo>
                  <a:pt x="17" y="784"/>
                  <a:pt x="0" y="1609"/>
                  <a:pt x="503" y="2111"/>
                </a:cubicBezTo>
                <a:lnTo>
                  <a:pt x="2199" y="3806"/>
                </a:lnTo>
                <a:lnTo>
                  <a:pt x="553" y="5452"/>
                </a:lnTo>
                <a:cubicBezTo>
                  <a:pt x="76" y="5929"/>
                  <a:pt x="6" y="6714"/>
                  <a:pt x="457" y="7215"/>
                </a:cubicBezTo>
                <a:cubicBezTo>
                  <a:pt x="705" y="7491"/>
                  <a:pt x="1044" y="7629"/>
                  <a:pt x="1384" y="7629"/>
                </a:cubicBezTo>
                <a:cubicBezTo>
                  <a:pt x="1702" y="7629"/>
                  <a:pt x="2021" y="7507"/>
                  <a:pt x="2264" y="7263"/>
                </a:cubicBezTo>
                <a:lnTo>
                  <a:pt x="3960" y="5568"/>
                </a:lnTo>
                <a:lnTo>
                  <a:pt x="4815" y="4714"/>
                </a:lnTo>
                <a:cubicBezTo>
                  <a:pt x="5316" y="4212"/>
                  <a:pt x="5316" y="3400"/>
                  <a:pt x="4815" y="2898"/>
                </a:cubicBezTo>
                <a:lnTo>
                  <a:pt x="3960" y="2045"/>
                </a:lnTo>
                <a:lnTo>
                  <a:pt x="2314" y="400"/>
                </a:lnTo>
                <a:cubicBezTo>
                  <a:pt x="2054" y="140"/>
                  <a:pt x="1704" y="1"/>
                  <a:pt x="1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2"/>
          <p:cNvSpPr/>
          <p:nvPr/>
        </p:nvSpPr>
        <p:spPr>
          <a:xfrm>
            <a:off x="2753395" y="3915097"/>
            <a:ext cx="335998" cy="482191"/>
          </a:xfrm>
          <a:custGeom>
            <a:avLst/>
            <a:gdLst/>
            <a:ahLst/>
            <a:cxnLst/>
            <a:rect l="l" t="t" r="r" b="b"/>
            <a:pathLst>
              <a:path w="5316" h="7629" extrusionOk="0">
                <a:moveTo>
                  <a:pt x="1357" y="1"/>
                </a:moveTo>
                <a:cubicBezTo>
                  <a:pt x="1067" y="1"/>
                  <a:pt x="780" y="98"/>
                  <a:pt x="552" y="304"/>
                </a:cubicBezTo>
                <a:cubicBezTo>
                  <a:pt x="18" y="784"/>
                  <a:pt x="0" y="1609"/>
                  <a:pt x="504" y="2111"/>
                </a:cubicBezTo>
                <a:lnTo>
                  <a:pt x="2199" y="3806"/>
                </a:lnTo>
                <a:lnTo>
                  <a:pt x="553" y="5452"/>
                </a:lnTo>
                <a:cubicBezTo>
                  <a:pt x="76" y="5929"/>
                  <a:pt x="6" y="6714"/>
                  <a:pt x="458" y="7215"/>
                </a:cubicBezTo>
                <a:cubicBezTo>
                  <a:pt x="706" y="7491"/>
                  <a:pt x="1045" y="7629"/>
                  <a:pt x="1385" y="7629"/>
                </a:cubicBezTo>
                <a:cubicBezTo>
                  <a:pt x="1703" y="7629"/>
                  <a:pt x="2022" y="7507"/>
                  <a:pt x="2265" y="7263"/>
                </a:cubicBezTo>
                <a:lnTo>
                  <a:pt x="3960" y="5568"/>
                </a:lnTo>
                <a:lnTo>
                  <a:pt x="4814" y="4714"/>
                </a:lnTo>
                <a:cubicBezTo>
                  <a:pt x="5316" y="4212"/>
                  <a:pt x="5316" y="3400"/>
                  <a:pt x="4814" y="2898"/>
                </a:cubicBezTo>
                <a:lnTo>
                  <a:pt x="3960" y="2045"/>
                </a:lnTo>
                <a:lnTo>
                  <a:pt x="2314" y="400"/>
                </a:lnTo>
                <a:cubicBezTo>
                  <a:pt x="2054" y="140"/>
                  <a:pt x="1704" y="1"/>
                  <a:pt x="1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2"/>
          <p:cNvSpPr/>
          <p:nvPr/>
        </p:nvSpPr>
        <p:spPr>
          <a:xfrm>
            <a:off x="4408493" y="3915097"/>
            <a:ext cx="335998" cy="482191"/>
          </a:xfrm>
          <a:custGeom>
            <a:avLst/>
            <a:gdLst/>
            <a:ahLst/>
            <a:cxnLst/>
            <a:rect l="l" t="t" r="r" b="b"/>
            <a:pathLst>
              <a:path w="5316" h="7629" extrusionOk="0">
                <a:moveTo>
                  <a:pt x="1357" y="1"/>
                </a:moveTo>
                <a:cubicBezTo>
                  <a:pt x="1067" y="1"/>
                  <a:pt x="779" y="98"/>
                  <a:pt x="551" y="304"/>
                </a:cubicBezTo>
                <a:cubicBezTo>
                  <a:pt x="17" y="784"/>
                  <a:pt x="0" y="1609"/>
                  <a:pt x="503" y="2111"/>
                </a:cubicBezTo>
                <a:lnTo>
                  <a:pt x="2198" y="3806"/>
                </a:lnTo>
                <a:lnTo>
                  <a:pt x="553" y="5452"/>
                </a:lnTo>
                <a:cubicBezTo>
                  <a:pt x="75" y="5929"/>
                  <a:pt x="5" y="6714"/>
                  <a:pt x="457" y="7215"/>
                </a:cubicBezTo>
                <a:cubicBezTo>
                  <a:pt x="705" y="7491"/>
                  <a:pt x="1044" y="7629"/>
                  <a:pt x="1384" y="7629"/>
                </a:cubicBezTo>
                <a:cubicBezTo>
                  <a:pt x="1702" y="7629"/>
                  <a:pt x="2021" y="7507"/>
                  <a:pt x="2264" y="7263"/>
                </a:cubicBezTo>
                <a:lnTo>
                  <a:pt x="3960" y="5568"/>
                </a:lnTo>
                <a:lnTo>
                  <a:pt x="4814" y="4714"/>
                </a:lnTo>
                <a:cubicBezTo>
                  <a:pt x="5316" y="4212"/>
                  <a:pt x="5316" y="3400"/>
                  <a:pt x="4814" y="2898"/>
                </a:cubicBezTo>
                <a:lnTo>
                  <a:pt x="3960" y="2045"/>
                </a:lnTo>
                <a:lnTo>
                  <a:pt x="2314" y="400"/>
                </a:lnTo>
                <a:cubicBezTo>
                  <a:pt x="2054" y="140"/>
                  <a:pt x="1703" y="1"/>
                  <a:pt x="1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2"/>
          <p:cNvSpPr/>
          <p:nvPr/>
        </p:nvSpPr>
        <p:spPr>
          <a:xfrm>
            <a:off x="6063591" y="3915097"/>
            <a:ext cx="335998" cy="482191"/>
          </a:xfrm>
          <a:custGeom>
            <a:avLst/>
            <a:gdLst/>
            <a:ahLst/>
            <a:cxnLst/>
            <a:rect l="l" t="t" r="r" b="b"/>
            <a:pathLst>
              <a:path w="5316" h="7629" extrusionOk="0">
                <a:moveTo>
                  <a:pt x="1357" y="1"/>
                </a:moveTo>
                <a:cubicBezTo>
                  <a:pt x="1067" y="1"/>
                  <a:pt x="780" y="98"/>
                  <a:pt x="552" y="304"/>
                </a:cubicBezTo>
                <a:cubicBezTo>
                  <a:pt x="17" y="784"/>
                  <a:pt x="0" y="1609"/>
                  <a:pt x="503" y="2111"/>
                </a:cubicBezTo>
                <a:lnTo>
                  <a:pt x="2199" y="3806"/>
                </a:lnTo>
                <a:lnTo>
                  <a:pt x="553" y="5452"/>
                </a:lnTo>
                <a:cubicBezTo>
                  <a:pt x="76" y="5929"/>
                  <a:pt x="5" y="6714"/>
                  <a:pt x="457" y="7215"/>
                </a:cubicBezTo>
                <a:cubicBezTo>
                  <a:pt x="705" y="7491"/>
                  <a:pt x="1044" y="7629"/>
                  <a:pt x="1384" y="7629"/>
                </a:cubicBezTo>
                <a:cubicBezTo>
                  <a:pt x="1703" y="7629"/>
                  <a:pt x="2022" y="7507"/>
                  <a:pt x="2265" y="7263"/>
                </a:cubicBezTo>
                <a:lnTo>
                  <a:pt x="3960" y="5568"/>
                </a:lnTo>
                <a:lnTo>
                  <a:pt x="4814" y="4714"/>
                </a:lnTo>
                <a:cubicBezTo>
                  <a:pt x="5316" y="4212"/>
                  <a:pt x="5316" y="3400"/>
                  <a:pt x="4814" y="2898"/>
                </a:cubicBezTo>
                <a:lnTo>
                  <a:pt x="3960" y="2045"/>
                </a:lnTo>
                <a:lnTo>
                  <a:pt x="2314" y="400"/>
                </a:lnTo>
                <a:cubicBezTo>
                  <a:pt x="2054" y="140"/>
                  <a:pt x="1704" y="1"/>
                  <a:pt x="13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2"/>
          <p:cNvSpPr/>
          <p:nvPr/>
        </p:nvSpPr>
        <p:spPr>
          <a:xfrm>
            <a:off x="7718700" y="3915072"/>
            <a:ext cx="335998" cy="482191"/>
          </a:xfrm>
          <a:custGeom>
            <a:avLst/>
            <a:gdLst/>
            <a:ahLst/>
            <a:cxnLst/>
            <a:rect l="l" t="t" r="r" b="b"/>
            <a:pathLst>
              <a:path w="5316" h="7629" extrusionOk="0">
                <a:moveTo>
                  <a:pt x="1357" y="1"/>
                </a:moveTo>
                <a:cubicBezTo>
                  <a:pt x="1067" y="1"/>
                  <a:pt x="780" y="98"/>
                  <a:pt x="552" y="304"/>
                </a:cubicBezTo>
                <a:cubicBezTo>
                  <a:pt x="18" y="784"/>
                  <a:pt x="0" y="1609"/>
                  <a:pt x="504" y="2111"/>
                </a:cubicBezTo>
                <a:lnTo>
                  <a:pt x="2199" y="3806"/>
                </a:lnTo>
                <a:lnTo>
                  <a:pt x="553" y="5452"/>
                </a:lnTo>
                <a:cubicBezTo>
                  <a:pt x="76" y="5929"/>
                  <a:pt x="5" y="6714"/>
                  <a:pt x="458" y="7215"/>
                </a:cubicBezTo>
                <a:cubicBezTo>
                  <a:pt x="706" y="7491"/>
                  <a:pt x="1045" y="7629"/>
                  <a:pt x="1384" y="7629"/>
                </a:cubicBezTo>
                <a:cubicBezTo>
                  <a:pt x="1703" y="7629"/>
                  <a:pt x="2022" y="7507"/>
                  <a:pt x="2264" y="7263"/>
                </a:cubicBezTo>
                <a:lnTo>
                  <a:pt x="3960" y="5568"/>
                </a:lnTo>
                <a:lnTo>
                  <a:pt x="4814" y="4714"/>
                </a:lnTo>
                <a:cubicBezTo>
                  <a:pt x="5316" y="4212"/>
                  <a:pt x="5316" y="3400"/>
                  <a:pt x="4814" y="2898"/>
                </a:cubicBezTo>
                <a:lnTo>
                  <a:pt x="3960" y="2045"/>
                </a:lnTo>
                <a:lnTo>
                  <a:pt x="2315" y="400"/>
                </a:lnTo>
                <a:cubicBezTo>
                  <a:pt x="2054" y="140"/>
                  <a:pt x="1704" y="1"/>
                  <a:pt x="13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 name="Google Shape;492;p22"/>
          <p:cNvGrpSpPr/>
          <p:nvPr/>
        </p:nvGrpSpPr>
        <p:grpSpPr>
          <a:xfrm>
            <a:off x="478188" y="1575325"/>
            <a:ext cx="1562100" cy="2077225"/>
            <a:chOff x="478188" y="1575325"/>
            <a:chExt cx="1562100" cy="2077225"/>
          </a:xfrm>
        </p:grpSpPr>
        <p:sp>
          <p:nvSpPr>
            <p:cNvPr id="493" name="Google Shape;493;p22"/>
            <p:cNvSpPr/>
            <p:nvPr/>
          </p:nvSpPr>
          <p:spPr>
            <a:xfrm>
              <a:off x="531113" y="1575325"/>
              <a:ext cx="1485000" cy="5340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2"/>
            <p:cNvSpPr/>
            <p:nvPr/>
          </p:nvSpPr>
          <p:spPr>
            <a:xfrm>
              <a:off x="528589" y="2182250"/>
              <a:ext cx="1485000" cy="1470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2"/>
            <p:cNvSpPr txBox="1"/>
            <p:nvPr/>
          </p:nvSpPr>
          <p:spPr>
            <a:xfrm>
              <a:off x="528587" y="2784200"/>
              <a:ext cx="1485000" cy="716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1200">
                  <a:solidFill>
                    <a:srgbClr val="FFFFFF"/>
                  </a:solidFill>
                  <a:latin typeface="Fira Sans"/>
                  <a:ea typeface="Fira Sans"/>
                  <a:cs typeface="Fira Sans"/>
                  <a:sym typeface="Fira Sans"/>
                </a:rPr>
                <a:t>Mercury is the closest planet to the Sun </a:t>
              </a:r>
              <a:endParaRPr sz="1200">
                <a:solidFill>
                  <a:srgbClr val="FFFFFF"/>
                </a:solidFill>
                <a:latin typeface="Fira Sans"/>
                <a:ea typeface="Fira Sans"/>
                <a:cs typeface="Fira Sans"/>
                <a:sym typeface="Fira Sans"/>
              </a:endParaRPr>
            </a:p>
          </p:txBody>
        </p:sp>
        <p:sp>
          <p:nvSpPr>
            <p:cNvPr id="496" name="Google Shape;496;p22"/>
            <p:cNvSpPr txBox="1"/>
            <p:nvPr/>
          </p:nvSpPr>
          <p:spPr>
            <a:xfrm>
              <a:off x="478188" y="2396725"/>
              <a:ext cx="1562100" cy="473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b="1">
                  <a:solidFill>
                    <a:srgbClr val="FFFFFF"/>
                  </a:solidFill>
                  <a:latin typeface="Fira Sans"/>
                  <a:ea typeface="Fira Sans"/>
                  <a:cs typeface="Fira Sans"/>
                  <a:sym typeface="Fira Sans"/>
                </a:rPr>
                <a:t>AWARENESS</a:t>
              </a:r>
              <a:endParaRPr b="1">
                <a:solidFill>
                  <a:srgbClr val="FFFFFF"/>
                </a:solidFill>
                <a:latin typeface="Fira Sans"/>
                <a:ea typeface="Fira Sans"/>
                <a:cs typeface="Fira Sans"/>
                <a:sym typeface="Fira Sans"/>
              </a:endParaRPr>
            </a:p>
          </p:txBody>
        </p:sp>
        <p:sp>
          <p:nvSpPr>
            <p:cNvPr id="497" name="Google Shape;497;p22"/>
            <p:cNvSpPr txBox="1"/>
            <p:nvPr/>
          </p:nvSpPr>
          <p:spPr>
            <a:xfrm>
              <a:off x="526057" y="1637600"/>
              <a:ext cx="1485000" cy="473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2400" b="1">
                  <a:solidFill>
                    <a:srgbClr val="FFFFFF"/>
                  </a:solidFill>
                  <a:latin typeface="Fira Sans"/>
                  <a:ea typeface="Fira Sans"/>
                  <a:cs typeface="Fira Sans"/>
                  <a:sym typeface="Fira Sans"/>
                </a:rPr>
                <a:t>A</a:t>
              </a:r>
              <a:endParaRPr sz="2400" b="1">
                <a:solidFill>
                  <a:srgbClr val="FFFFFF"/>
                </a:solidFill>
                <a:latin typeface="Fira Sans"/>
                <a:ea typeface="Fira Sans"/>
                <a:cs typeface="Fira Sans"/>
                <a:sym typeface="Fira Sans"/>
              </a:endParaRPr>
            </a:p>
          </p:txBody>
        </p:sp>
      </p:grpSp>
      <p:grpSp>
        <p:nvGrpSpPr>
          <p:cNvPr id="498" name="Google Shape;498;p22"/>
          <p:cNvGrpSpPr/>
          <p:nvPr/>
        </p:nvGrpSpPr>
        <p:grpSpPr>
          <a:xfrm>
            <a:off x="3773763" y="1575325"/>
            <a:ext cx="1562100" cy="2077225"/>
            <a:chOff x="3773763" y="1575325"/>
            <a:chExt cx="1562100" cy="2077225"/>
          </a:xfrm>
        </p:grpSpPr>
        <p:sp>
          <p:nvSpPr>
            <p:cNvPr id="499" name="Google Shape;499;p22"/>
            <p:cNvSpPr/>
            <p:nvPr/>
          </p:nvSpPr>
          <p:spPr>
            <a:xfrm>
              <a:off x="3826688" y="1575325"/>
              <a:ext cx="1485000" cy="534000"/>
            </a:xfrm>
            <a:prstGeom prst="round2SameRect">
              <a:avLst>
                <a:gd name="adj1" fmla="val 5000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2"/>
            <p:cNvSpPr/>
            <p:nvPr/>
          </p:nvSpPr>
          <p:spPr>
            <a:xfrm>
              <a:off x="3824164" y="2182250"/>
              <a:ext cx="1485000" cy="1470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2"/>
            <p:cNvSpPr txBox="1"/>
            <p:nvPr/>
          </p:nvSpPr>
          <p:spPr>
            <a:xfrm>
              <a:off x="3824162" y="2784200"/>
              <a:ext cx="1485000" cy="71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Fira Sans"/>
                  <a:ea typeface="Fira Sans"/>
                  <a:cs typeface="Fira Sans"/>
                  <a:sym typeface="Fira Sans"/>
                </a:rPr>
                <a:t>Jupiter is the biggest planet of them all</a:t>
              </a:r>
              <a:endParaRPr sz="1200">
                <a:solidFill>
                  <a:schemeClr val="lt1"/>
                </a:solidFill>
                <a:latin typeface="Fira Sans"/>
                <a:ea typeface="Fira Sans"/>
                <a:cs typeface="Fira Sans"/>
                <a:sym typeface="Fira Sans"/>
              </a:endParaRPr>
            </a:p>
            <a:p>
              <a:pPr marL="0" lvl="0" indent="0" algn="ctr" rtl="0">
                <a:lnSpc>
                  <a:spcPct val="100000"/>
                </a:lnSpc>
                <a:spcBef>
                  <a:spcPts val="0"/>
                </a:spcBef>
                <a:spcAft>
                  <a:spcPts val="1600"/>
                </a:spcAft>
                <a:buNone/>
              </a:pPr>
              <a:endParaRPr sz="1200">
                <a:solidFill>
                  <a:srgbClr val="FFFFFF"/>
                </a:solidFill>
                <a:latin typeface="Fira Sans"/>
                <a:ea typeface="Fira Sans"/>
                <a:cs typeface="Fira Sans"/>
                <a:sym typeface="Fira Sans"/>
              </a:endParaRPr>
            </a:p>
          </p:txBody>
        </p:sp>
        <p:sp>
          <p:nvSpPr>
            <p:cNvPr id="502" name="Google Shape;502;p22"/>
            <p:cNvSpPr txBox="1"/>
            <p:nvPr/>
          </p:nvSpPr>
          <p:spPr>
            <a:xfrm>
              <a:off x="3773763" y="2396725"/>
              <a:ext cx="1562100" cy="473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b="1">
                  <a:solidFill>
                    <a:srgbClr val="FFFFFF"/>
                  </a:solidFill>
                  <a:latin typeface="Fira Sans"/>
                  <a:ea typeface="Fira Sans"/>
                  <a:cs typeface="Fira Sans"/>
                  <a:sym typeface="Fira Sans"/>
                </a:rPr>
                <a:t>KNOWLEDGE</a:t>
              </a:r>
              <a:endParaRPr b="1">
                <a:solidFill>
                  <a:srgbClr val="FFFFFF"/>
                </a:solidFill>
                <a:latin typeface="Fira Sans"/>
                <a:ea typeface="Fira Sans"/>
                <a:cs typeface="Fira Sans"/>
                <a:sym typeface="Fira Sans"/>
              </a:endParaRPr>
            </a:p>
          </p:txBody>
        </p:sp>
        <p:sp>
          <p:nvSpPr>
            <p:cNvPr id="503" name="Google Shape;503;p22"/>
            <p:cNvSpPr txBox="1"/>
            <p:nvPr/>
          </p:nvSpPr>
          <p:spPr>
            <a:xfrm>
              <a:off x="3821632" y="1637600"/>
              <a:ext cx="1485000" cy="473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2400" b="1">
                  <a:solidFill>
                    <a:srgbClr val="FFFFFF"/>
                  </a:solidFill>
                  <a:latin typeface="Fira Sans"/>
                  <a:ea typeface="Fira Sans"/>
                  <a:cs typeface="Fira Sans"/>
                  <a:sym typeface="Fira Sans"/>
                </a:rPr>
                <a:t>K</a:t>
              </a:r>
              <a:endParaRPr sz="2400" b="1">
                <a:solidFill>
                  <a:srgbClr val="FFFFFF"/>
                </a:solidFill>
                <a:latin typeface="Fira Sans"/>
                <a:ea typeface="Fira Sans"/>
                <a:cs typeface="Fira Sans"/>
                <a:sym typeface="Fira Sans"/>
              </a:endParaRPr>
            </a:p>
          </p:txBody>
        </p:sp>
      </p:grpSp>
      <p:grpSp>
        <p:nvGrpSpPr>
          <p:cNvPr id="504" name="Google Shape;504;p22"/>
          <p:cNvGrpSpPr/>
          <p:nvPr/>
        </p:nvGrpSpPr>
        <p:grpSpPr>
          <a:xfrm>
            <a:off x="2125975" y="1575325"/>
            <a:ext cx="1562100" cy="2077225"/>
            <a:chOff x="2125975" y="1575325"/>
            <a:chExt cx="1562100" cy="2077225"/>
          </a:xfrm>
        </p:grpSpPr>
        <p:sp>
          <p:nvSpPr>
            <p:cNvPr id="505" name="Google Shape;505;p22"/>
            <p:cNvSpPr/>
            <p:nvPr/>
          </p:nvSpPr>
          <p:spPr>
            <a:xfrm>
              <a:off x="2178900" y="1575325"/>
              <a:ext cx="1485000" cy="5340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2"/>
            <p:cNvSpPr/>
            <p:nvPr/>
          </p:nvSpPr>
          <p:spPr>
            <a:xfrm>
              <a:off x="2176376" y="2182250"/>
              <a:ext cx="1485000" cy="147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2"/>
            <p:cNvSpPr txBox="1"/>
            <p:nvPr/>
          </p:nvSpPr>
          <p:spPr>
            <a:xfrm>
              <a:off x="2176375" y="2784200"/>
              <a:ext cx="1485000" cy="71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1200">
                  <a:solidFill>
                    <a:schemeClr val="lt1"/>
                  </a:solidFill>
                  <a:latin typeface="Fira Sans"/>
                  <a:ea typeface="Fira Sans"/>
                  <a:cs typeface="Fira Sans"/>
                  <a:sym typeface="Fira Sans"/>
                </a:rPr>
                <a:t>Venus is the second planet from the Sun</a:t>
              </a:r>
              <a:endParaRPr sz="1200">
                <a:solidFill>
                  <a:srgbClr val="FFFFFF"/>
                </a:solidFill>
                <a:latin typeface="Fira Sans"/>
                <a:ea typeface="Fira Sans"/>
                <a:cs typeface="Fira Sans"/>
                <a:sym typeface="Fira Sans"/>
              </a:endParaRPr>
            </a:p>
          </p:txBody>
        </p:sp>
        <p:sp>
          <p:nvSpPr>
            <p:cNvPr id="508" name="Google Shape;508;p22"/>
            <p:cNvSpPr txBox="1"/>
            <p:nvPr/>
          </p:nvSpPr>
          <p:spPr>
            <a:xfrm>
              <a:off x="2125975" y="2396725"/>
              <a:ext cx="1562100" cy="473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b="1">
                  <a:solidFill>
                    <a:srgbClr val="FFFFFF"/>
                  </a:solidFill>
                  <a:latin typeface="Fira Sans"/>
                  <a:ea typeface="Fira Sans"/>
                  <a:cs typeface="Fira Sans"/>
                  <a:sym typeface="Fira Sans"/>
                </a:rPr>
                <a:t>DESIRE</a:t>
              </a:r>
              <a:endParaRPr b="1">
                <a:solidFill>
                  <a:srgbClr val="FFFFFF"/>
                </a:solidFill>
                <a:latin typeface="Fira Sans"/>
                <a:ea typeface="Fira Sans"/>
                <a:cs typeface="Fira Sans"/>
                <a:sym typeface="Fira Sans"/>
              </a:endParaRPr>
            </a:p>
          </p:txBody>
        </p:sp>
        <p:sp>
          <p:nvSpPr>
            <p:cNvPr id="509" name="Google Shape;509;p22"/>
            <p:cNvSpPr txBox="1"/>
            <p:nvPr/>
          </p:nvSpPr>
          <p:spPr>
            <a:xfrm>
              <a:off x="2173844" y="1637600"/>
              <a:ext cx="1485000" cy="473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2400" b="1">
                  <a:solidFill>
                    <a:srgbClr val="FFFFFF"/>
                  </a:solidFill>
                  <a:latin typeface="Fira Sans"/>
                  <a:ea typeface="Fira Sans"/>
                  <a:cs typeface="Fira Sans"/>
                  <a:sym typeface="Fira Sans"/>
                </a:rPr>
                <a:t>D</a:t>
              </a:r>
              <a:endParaRPr sz="2400" b="1">
                <a:solidFill>
                  <a:srgbClr val="FFFFFF"/>
                </a:solidFill>
                <a:latin typeface="Fira Sans"/>
                <a:ea typeface="Fira Sans"/>
                <a:cs typeface="Fira Sans"/>
                <a:sym typeface="Fira Sans"/>
              </a:endParaRPr>
            </a:p>
          </p:txBody>
        </p:sp>
      </p:grpSp>
      <p:grpSp>
        <p:nvGrpSpPr>
          <p:cNvPr id="510" name="Google Shape;510;p22"/>
          <p:cNvGrpSpPr/>
          <p:nvPr/>
        </p:nvGrpSpPr>
        <p:grpSpPr>
          <a:xfrm>
            <a:off x="5426600" y="1575325"/>
            <a:ext cx="1562100" cy="2077225"/>
            <a:chOff x="5426600" y="1575325"/>
            <a:chExt cx="1562100" cy="2077225"/>
          </a:xfrm>
        </p:grpSpPr>
        <p:sp>
          <p:nvSpPr>
            <p:cNvPr id="511" name="Google Shape;511;p22"/>
            <p:cNvSpPr/>
            <p:nvPr/>
          </p:nvSpPr>
          <p:spPr>
            <a:xfrm>
              <a:off x="5479525" y="1575325"/>
              <a:ext cx="1485000" cy="534000"/>
            </a:xfrm>
            <a:prstGeom prst="round2SameRect">
              <a:avLst>
                <a:gd name="adj1" fmla="val 50000"/>
                <a:gd name="adj2"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12" name="Google Shape;512;p22"/>
            <p:cNvSpPr/>
            <p:nvPr/>
          </p:nvSpPr>
          <p:spPr>
            <a:xfrm>
              <a:off x="5477001" y="2182250"/>
              <a:ext cx="1485000" cy="14703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13" name="Google Shape;513;p22"/>
            <p:cNvSpPr txBox="1"/>
            <p:nvPr/>
          </p:nvSpPr>
          <p:spPr>
            <a:xfrm>
              <a:off x="5477000" y="2784200"/>
              <a:ext cx="1485000" cy="71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Fira Sans"/>
                  <a:ea typeface="Fira Sans"/>
                  <a:cs typeface="Fira Sans"/>
                  <a:sym typeface="Fira Sans"/>
                </a:rPr>
                <a:t>Earth is also the third planet from the Sun</a:t>
              </a:r>
              <a:endParaRPr sz="1200">
                <a:solidFill>
                  <a:schemeClr val="lt1"/>
                </a:solidFill>
                <a:latin typeface="Fira Sans"/>
                <a:ea typeface="Fira Sans"/>
                <a:cs typeface="Fira Sans"/>
                <a:sym typeface="Fira Sans"/>
              </a:endParaRPr>
            </a:p>
            <a:p>
              <a:pPr marL="0" lvl="0" indent="0" algn="ctr" rtl="0">
                <a:lnSpc>
                  <a:spcPct val="100000"/>
                </a:lnSpc>
                <a:spcBef>
                  <a:spcPts val="0"/>
                </a:spcBef>
                <a:spcAft>
                  <a:spcPts val="1600"/>
                </a:spcAft>
                <a:buNone/>
              </a:pPr>
              <a:endParaRPr sz="1200">
                <a:solidFill>
                  <a:schemeClr val="lt1"/>
                </a:solidFill>
                <a:latin typeface="Fira Sans"/>
                <a:ea typeface="Fira Sans"/>
                <a:cs typeface="Fira Sans"/>
                <a:sym typeface="Fira Sans"/>
              </a:endParaRPr>
            </a:p>
          </p:txBody>
        </p:sp>
        <p:sp>
          <p:nvSpPr>
            <p:cNvPr id="514" name="Google Shape;514;p22"/>
            <p:cNvSpPr txBox="1"/>
            <p:nvPr/>
          </p:nvSpPr>
          <p:spPr>
            <a:xfrm>
              <a:off x="5426600" y="2396725"/>
              <a:ext cx="1562100" cy="473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b="1">
                  <a:solidFill>
                    <a:schemeClr val="lt1"/>
                  </a:solidFill>
                  <a:latin typeface="Fira Sans"/>
                  <a:ea typeface="Fira Sans"/>
                  <a:cs typeface="Fira Sans"/>
                  <a:sym typeface="Fira Sans"/>
                </a:rPr>
                <a:t>ABILITY</a:t>
              </a:r>
              <a:endParaRPr b="1">
                <a:solidFill>
                  <a:schemeClr val="lt1"/>
                </a:solidFill>
                <a:latin typeface="Fira Sans"/>
                <a:ea typeface="Fira Sans"/>
                <a:cs typeface="Fira Sans"/>
                <a:sym typeface="Fira Sans"/>
              </a:endParaRPr>
            </a:p>
          </p:txBody>
        </p:sp>
        <p:sp>
          <p:nvSpPr>
            <p:cNvPr id="515" name="Google Shape;515;p22"/>
            <p:cNvSpPr txBox="1"/>
            <p:nvPr/>
          </p:nvSpPr>
          <p:spPr>
            <a:xfrm>
              <a:off x="5474469" y="1637600"/>
              <a:ext cx="1485000" cy="473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2400" b="1">
                  <a:solidFill>
                    <a:schemeClr val="lt1"/>
                  </a:solidFill>
                  <a:latin typeface="Fira Sans"/>
                  <a:ea typeface="Fira Sans"/>
                  <a:cs typeface="Fira Sans"/>
                  <a:sym typeface="Fira Sans"/>
                </a:rPr>
                <a:t>A</a:t>
              </a:r>
              <a:endParaRPr sz="2400" b="1">
                <a:solidFill>
                  <a:schemeClr val="lt1"/>
                </a:solidFill>
                <a:latin typeface="Fira Sans"/>
                <a:ea typeface="Fira Sans"/>
                <a:cs typeface="Fira Sans"/>
                <a:sym typeface="Fira Sans"/>
              </a:endParaRPr>
            </a:p>
          </p:txBody>
        </p:sp>
      </p:grpSp>
      <p:grpSp>
        <p:nvGrpSpPr>
          <p:cNvPr id="516" name="Google Shape;516;p22"/>
          <p:cNvGrpSpPr/>
          <p:nvPr/>
        </p:nvGrpSpPr>
        <p:grpSpPr>
          <a:xfrm>
            <a:off x="7079450" y="1575325"/>
            <a:ext cx="1562100" cy="2077225"/>
            <a:chOff x="7079450" y="1575325"/>
            <a:chExt cx="1562100" cy="2077225"/>
          </a:xfrm>
        </p:grpSpPr>
        <p:sp>
          <p:nvSpPr>
            <p:cNvPr id="517" name="Google Shape;517;p22"/>
            <p:cNvSpPr/>
            <p:nvPr/>
          </p:nvSpPr>
          <p:spPr>
            <a:xfrm>
              <a:off x="7132375" y="1575325"/>
              <a:ext cx="1485000" cy="5340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18" name="Google Shape;518;p22"/>
            <p:cNvSpPr/>
            <p:nvPr/>
          </p:nvSpPr>
          <p:spPr>
            <a:xfrm>
              <a:off x="7129851" y="2182250"/>
              <a:ext cx="1485000" cy="1470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19" name="Google Shape;519;p22"/>
            <p:cNvSpPr txBox="1"/>
            <p:nvPr/>
          </p:nvSpPr>
          <p:spPr>
            <a:xfrm>
              <a:off x="7129850" y="2784200"/>
              <a:ext cx="1485000" cy="71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Fira Sans"/>
                  <a:ea typeface="Fira Sans"/>
                  <a:cs typeface="Fira Sans"/>
                  <a:sym typeface="Fira Sans"/>
                </a:rPr>
                <a:t>Jupiter is also the fifth planet from the Sun</a:t>
              </a:r>
              <a:endParaRPr sz="1200">
                <a:solidFill>
                  <a:schemeClr val="lt1"/>
                </a:solidFill>
                <a:latin typeface="Fira Sans"/>
                <a:ea typeface="Fira Sans"/>
                <a:cs typeface="Fira Sans"/>
                <a:sym typeface="Fira Sans"/>
              </a:endParaRPr>
            </a:p>
            <a:p>
              <a:pPr marL="0" lvl="0" indent="0" algn="ctr" rtl="0">
                <a:lnSpc>
                  <a:spcPct val="100000"/>
                </a:lnSpc>
                <a:spcBef>
                  <a:spcPts val="0"/>
                </a:spcBef>
                <a:spcAft>
                  <a:spcPts val="1600"/>
                </a:spcAft>
                <a:buNone/>
              </a:pPr>
              <a:endParaRPr sz="1200">
                <a:solidFill>
                  <a:schemeClr val="lt1"/>
                </a:solidFill>
                <a:latin typeface="Fira Sans"/>
                <a:ea typeface="Fira Sans"/>
                <a:cs typeface="Fira Sans"/>
                <a:sym typeface="Fira Sans"/>
              </a:endParaRPr>
            </a:p>
          </p:txBody>
        </p:sp>
        <p:sp>
          <p:nvSpPr>
            <p:cNvPr id="520" name="Google Shape;520;p22"/>
            <p:cNvSpPr txBox="1"/>
            <p:nvPr/>
          </p:nvSpPr>
          <p:spPr>
            <a:xfrm>
              <a:off x="7079450" y="2396725"/>
              <a:ext cx="1562100" cy="473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chemeClr val="dk1"/>
                </a:buClr>
                <a:buSzPts val="1100"/>
                <a:buFont typeface="Arial"/>
                <a:buNone/>
              </a:pPr>
              <a:r>
                <a:rPr lang="en-GB" b="1">
                  <a:solidFill>
                    <a:schemeClr val="lt1"/>
                  </a:solidFill>
                  <a:latin typeface="Fira Sans"/>
                  <a:ea typeface="Fira Sans"/>
                  <a:cs typeface="Fira Sans"/>
                  <a:sym typeface="Fira Sans"/>
                </a:rPr>
                <a:t>REINFORCEMENT</a:t>
              </a:r>
              <a:endParaRPr b="1">
                <a:solidFill>
                  <a:schemeClr val="lt1"/>
                </a:solidFill>
                <a:latin typeface="Fira Sans"/>
                <a:ea typeface="Fira Sans"/>
                <a:cs typeface="Fira Sans"/>
                <a:sym typeface="Fira Sans"/>
              </a:endParaRPr>
            </a:p>
          </p:txBody>
        </p:sp>
        <p:sp>
          <p:nvSpPr>
            <p:cNvPr id="521" name="Google Shape;521;p22"/>
            <p:cNvSpPr txBox="1"/>
            <p:nvPr/>
          </p:nvSpPr>
          <p:spPr>
            <a:xfrm>
              <a:off x="7127319" y="1637600"/>
              <a:ext cx="1485000" cy="473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2400" b="1">
                  <a:solidFill>
                    <a:schemeClr val="lt1"/>
                  </a:solidFill>
                  <a:latin typeface="Fira Sans"/>
                  <a:ea typeface="Fira Sans"/>
                  <a:cs typeface="Fira Sans"/>
                  <a:sym typeface="Fira Sans"/>
                </a:rPr>
                <a:t>R</a:t>
              </a:r>
              <a:endParaRPr sz="2400" b="1">
                <a:solidFill>
                  <a:schemeClr val="lt1"/>
                </a:solidFill>
                <a:latin typeface="Fira Sans"/>
                <a:ea typeface="Fira Sans"/>
                <a:cs typeface="Fira Sans"/>
                <a:sym typeface="Fira Sans"/>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grpSp>
        <p:nvGrpSpPr>
          <p:cNvPr id="526" name="Google Shape;526;p23"/>
          <p:cNvGrpSpPr/>
          <p:nvPr/>
        </p:nvGrpSpPr>
        <p:grpSpPr>
          <a:xfrm>
            <a:off x="3825255" y="3935163"/>
            <a:ext cx="1590940" cy="602765"/>
            <a:chOff x="3825255" y="3935163"/>
            <a:chExt cx="1590940" cy="602765"/>
          </a:xfrm>
        </p:grpSpPr>
        <p:sp>
          <p:nvSpPr>
            <p:cNvPr id="527" name="Google Shape;527;p23"/>
            <p:cNvSpPr/>
            <p:nvPr/>
          </p:nvSpPr>
          <p:spPr>
            <a:xfrm>
              <a:off x="3825255" y="3935163"/>
              <a:ext cx="1590805" cy="461854"/>
            </a:xfrm>
            <a:custGeom>
              <a:avLst/>
              <a:gdLst/>
              <a:ahLst/>
              <a:cxnLst/>
              <a:rect l="l" t="t" r="r" b="b"/>
              <a:pathLst>
                <a:path w="29329" h="8515" extrusionOk="0">
                  <a:moveTo>
                    <a:pt x="10889" y="0"/>
                  </a:moveTo>
                  <a:lnTo>
                    <a:pt x="0" y="5923"/>
                  </a:lnTo>
                  <a:lnTo>
                    <a:pt x="18440" y="8515"/>
                  </a:lnTo>
                  <a:lnTo>
                    <a:pt x="29328" y="2592"/>
                  </a:lnTo>
                  <a:lnTo>
                    <a:pt x="108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3"/>
            <p:cNvSpPr/>
            <p:nvPr/>
          </p:nvSpPr>
          <p:spPr>
            <a:xfrm>
              <a:off x="3825255" y="4256418"/>
              <a:ext cx="1000348" cy="281506"/>
            </a:xfrm>
            <a:custGeom>
              <a:avLst/>
              <a:gdLst/>
              <a:ahLst/>
              <a:cxnLst/>
              <a:rect l="l" t="t" r="r" b="b"/>
              <a:pathLst>
                <a:path w="18443" h="5190" extrusionOk="0">
                  <a:moveTo>
                    <a:pt x="0" y="0"/>
                  </a:moveTo>
                  <a:lnTo>
                    <a:pt x="3" y="2598"/>
                  </a:lnTo>
                  <a:lnTo>
                    <a:pt x="18443" y="5190"/>
                  </a:lnTo>
                  <a:lnTo>
                    <a:pt x="18440" y="259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3"/>
            <p:cNvSpPr/>
            <p:nvPr/>
          </p:nvSpPr>
          <p:spPr>
            <a:xfrm>
              <a:off x="4825359" y="4075749"/>
              <a:ext cx="590836" cy="462179"/>
            </a:xfrm>
            <a:custGeom>
              <a:avLst/>
              <a:gdLst/>
              <a:ahLst/>
              <a:cxnLst/>
              <a:rect l="l" t="t" r="r" b="b"/>
              <a:pathLst>
                <a:path w="10893" h="8521" extrusionOk="0">
                  <a:moveTo>
                    <a:pt x="10889" y="0"/>
                  </a:moveTo>
                  <a:lnTo>
                    <a:pt x="1" y="5923"/>
                  </a:lnTo>
                  <a:lnTo>
                    <a:pt x="4" y="8521"/>
                  </a:lnTo>
                  <a:lnTo>
                    <a:pt x="10892" y="2598"/>
                  </a:lnTo>
                  <a:lnTo>
                    <a:pt x="10889" y="0"/>
                  </a:ln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23"/>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531" name="Google Shape;531;p23"/>
          <p:cNvGrpSpPr/>
          <p:nvPr/>
        </p:nvGrpSpPr>
        <p:grpSpPr>
          <a:xfrm>
            <a:off x="3727300" y="3539330"/>
            <a:ext cx="1590995" cy="602820"/>
            <a:chOff x="3727300" y="3539330"/>
            <a:chExt cx="1590995" cy="602820"/>
          </a:xfrm>
        </p:grpSpPr>
        <p:sp>
          <p:nvSpPr>
            <p:cNvPr id="532" name="Google Shape;532;p23"/>
            <p:cNvSpPr/>
            <p:nvPr/>
          </p:nvSpPr>
          <p:spPr>
            <a:xfrm>
              <a:off x="4727458" y="3679917"/>
              <a:ext cx="590836" cy="462233"/>
            </a:xfrm>
            <a:custGeom>
              <a:avLst/>
              <a:gdLst/>
              <a:ahLst/>
              <a:cxnLst/>
              <a:rect l="l" t="t" r="r" b="b"/>
              <a:pathLst>
                <a:path w="10893" h="8522" extrusionOk="0">
                  <a:moveTo>
                    <a:pt x="10888" y="1"/>
                  </a:moveTo>
                  <a:lnTo>
                    <a:pt x="1" y="5924"/>
                  </a:lnTo>
                  <a:lnTo>
                    <a:pt x="4" y="8521"/>
                  </a:lnTo>
                  <a:lnTo>
                    <a:pt x="10892" y="2599"/>
                  </a:lnTo>
                  <a:lnTo>
                    <a:pt x="108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3"/>
            <p:cNvSpPr/>
            <p:nvPr/>
          </p:nvSpPr>
          <p:spPr>
            <a:xfrm>
              <a:off x="3727300" y="3539330"/>
              <a:ext cx="1590805" cy="461908"/>
            </a:xfrm>
            <a:custGeom>
              <a:avLst/>
              <a:gdLst/>
              <a:ahLst/>
              <a:cxnLst/>
              <a:rect l="l" t="t" r="r" b="b"/>
              <a:pathLst>
                <a:path w="29329" h="8516" extrusionOk="0">
                  <a:moveTo>
                    <a:pt x="10889" y="1"/>
                  </a:moveTo>
                  <a:lnTo>
                    <a:pt x="0" y="5924"/>
                  </a:lnTo>
                  <a:lnTo>
                    <a:pt x="18441" y="8516"/>
                  </a:lnTo>
                  <a:lnTo>
                    <a:pt x="29328" y="2593"/>
                  </a:lnTo>
                  <a:lnTo>
                    <a:pt x="108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3"/>
            <p:cNvSpPr/>
            <p:nvPr/>
          </p:nvSpPr>
          <p:spPr>
            <a:xfrm>
              <a:off x="3727300" y="3860585"/>
              <a:ext cx="1000403" cy="281560"/>
            </a:xfrm>
            <a:custGeom>
              <a:avLst/>
              <a:gdLst/>
              <a:ahLst/>
              <a:cxnLst/>
              <a:rect l="l" t="t" r="r" b="b"/>
              <a:pathLst>
                <a:path w="18444" h="5191" extrusionOk="0">
                  <a:moveTo>
                    <a:pt x="0" y="1"/>
                  </a:moveTo>
                  <a:lnTo>
                    <a:pt x="3" y="2599"/>
                  </a:lnTo>
                  <a:lnTo>
                    <a:pt x="18444" y="5190"/>
                  </a:lnTo>
                  <a:lnTo>
                    <a:pt x="18441" y="259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23"/>
          <p:cNvGrpSpPr/>
          <p:nvPr/>
        </p:nvGrpSpPr>
        <p:grpSpPr>
          <a:xfrm>
            <a:off x="3825255" y="3143552"/>
            <a:ext cx="1590940" cy="602820"/>
            <a:chOff x="3825255" y="3143552"/>
            <a:chExt cx="1590940" cy="602820"/>
          </a:xfrm>
        </p:grpSpPr>
        <p:sp>
          <p:nvSpPr>
            <p:cNvPr id="536" name="Google Shape;536;p23"/>
            <p:cNvSpPr/>
            <p:nvPr/>
          </p:nvSpPr>
          <p:spPr>
            <a:xfrm>
              <a:off x="4825359" y="3284138"/>
              <a:ext cx="590836" cy="462233"/>
            </a:xfrm>
            <a:custGeom>
              <a:avLst/>
              <a:gdLst/>
              <a:ahLst/>
              <a:cxnLst/>
              <a:rect l="l" t="t" r="r" b="b"/>
              <a:pathLst>
                <a:path w="10893" h="8522" extrusionOk="0">
                  <a:moveTo>
                    <a:pt x="10889" y="0"/>
                  </a:moveTo>
                  <a:lnTo>
                    <a:pt x="1" y="5923"/>
                  </a:lnTo>
                  <a:lnTo>
                    <a:pt x="4" y="8521"/>
                  </a:lnTo>
                  <a:lnTo>
                    <a:pt x="10892" y="2598"/>
                  </a:lnTo>
                  <a:lnTo>
                    <a:pt x="10889" y="0"/>
                  </a:lnTo>
                  <a:close/>
                </a:path>
              </a:pathLst>
            </a:custGeom>
            <a:solidFill>
              <a:srgbClr val="35C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3"/>
            <p:cNvSpPr/>
            <p:nvPr/>
          </p:nvSpPr>
          <p:spPr>
            <a:xfrm>
              <a:off x="3825255" y="3143552"/>
              <a:ext cx="1590805" cy="461908"/>
            </a:xfrm>
            <a:custGeom>
              <a:avLst/>
              <a:gdLst/>
              <a:ahLst/>
              <a:cxnLst/>
              <a:rect l="l" t="t" r="r" b="b"/>
              <a:pathLst>
                <a:path w="29329" h="8516" extrusionOk="0">
                  <a:moveTo>
                    <a:pt x="10889" y="1"/>
                  </a:moveTo>
                  <a:lnTo>
                    <a:pt x="0" y="5924"/>
                  </a:lnTo>
                  <a:lnTo>
                    <a:pt x="18440" y="8515"/>
                  </a:lnTo>
                  <a:lnTo>
                    <a:pt x="29328" y="2592"/>
                  </a:lnTo>
                  <a:lnTo>
                    <a:pt x="108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3"/>
            <p:cNvSpPr/>
            <p:nvPr/>
          </p:nvSpPr>
          <p:spPr>
            <a:xfrm>
              <a:off x="3825255" y="3464807"/>
              <a:ext cx="1000348" cy="281560"/>
            </a:xfrm>
            <a:custGeom>
              <a:avLst/>
              <a:gdLst/>
              <a:ahLst/>
              <a:cxnLst/>
              <a:rect l="l" t="t" r="r" b="b"/>
              <a:pathLst>
                <a:path w="18443" h="5191" extrusionOk="0">
                  <a:moveTo>
                    <a:pt x="0" y="1"/>
                  </a:moveTo>
                  <a:lnTo>
                    <a:pt x="3" y="2598"/>
                  </a:lnTo>
                  <a:lnTo>
                    <a:pt x="18443" y="5190"/>
                  </a:lnTo>
                  <a:lnTo>
                    <a:pt x="18440" y="2592"/>
                  </a:lnTo>
                  <a:lnTo>
                    <a:pt x="0" y="1"/>
                  </a:lnTo>
                  <a:close/>
                </a:path>
              </a:pathLst>
            </a:custGeom>
            <a:solidFill>
              <a:srgbClr val="9FE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 name="Google Shape;539;p23"/>
          <p:cNvGrpSpPr/>
          <p:nvPr/>
        </p:nvGrpSpPr>
        <p:grpSpPr>
          <a:xfrm>
            <a:off x="3727300" y="2747773"/>
            <a:ext cx="1590995" cy="602765"/>
            <a:chOff x="3727300" y="2747773"/>
            <a:chExt cx="1590995" cy="602765"/>
          </a:xfrm>
        </p:grpSpPr>
        <p:sp>
          <p:nvSpPr>
            <p:cNvPr id="540" name="Google Shape;540;p23"/>
            <p:cNvSpPr/>
            <p:nvPr/>
          </p:nvSpPr>
          <p:spPr>
            <a:xfrm>
              <a:off x="4727458" y="2888305"/>
              <a:ext cx="590836" cy="462233"/>
            </a:xfrm>
            <a:custGeom>
              <a:avLst/>
              <a:gdLst/>
              <a:ahLst/>
              <a:cxnLst/>
              <a:rect l="l" t="t" r="r" b="b"/>
              <a:pathLst>
                <a:path w="10893" h="8522" extrusionOk="0">
                  <a:moveTo>
                    <a:pt x="10888" y="1"/>
                  </a:moveTo>
                  <a:lnTo>
                    <a:pt x="1" y="5924"/>
                  </a:lnTo>
                  <a:lnTo>
                    <a:pt x="4" y="8522"/>
                  </a:lnTo>
                  <a:lnTo>
                    <a:pt x="10892" y="2599"/>
                  </a:lnTo>
                  <a:lnTo>
                    <a:pt x="10888" y="1"/>
                  </a:lnTo>
                  <a:close/>
                </a:path>
              </a:pathLst>
            </a:custGeom>
            <a:solidFill>
              <a:srgbClr val="00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3"/>
            <p:cNvSpPr/>
            <p:nvPr/>
          </p:nvSpPr>
          <p:spPr>
            <a:xfrm>
              <a:off x="3727300" y="2747773"/>
              <a:ext cx="1590805" cy="461854"/>
            </a:xfrm>
            <a:custGeom>
              <a:avLst/>
              <a:gdLst/>
              <a:ahLst/>
              <a:cxnLst/>
              <a:rect l="l" t="t" r="r" b="b"/>
              <a:pathLst>
                <a:path w="29329" h="8515" extrusionOk="0">
                  <a:moveTo>
                    <a:pt x="10889" y="0"/>
                  </a:moveTo>
                  <a:lnTo>
                    <a:pt x="0" y="5923"/>
                  </a:lnTo>
                  <a:lnTo>
                    <a:pt x="18441" y="8515"/>
                  </a:lnTo>
                  <a:lnTo>
                    <a:pt x="29328" y="2592"/>
                  </a:lnTo>
                  <a:lnTo>
                    <a:pt x="108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3"/>
            <p:cNvSpPr/>
            <p:nvPr/>
          </p:nvSpPr>
          <p:spPr>
            <a:xfrm>
              <a:off x="3727300" y="3069028"/>
              <a:ext cx="1000403" cy="281506"/>
            </a:xfrm>
            <a:custGeom>
              <a:avLst/>
              <a:gdLst/>
              <a:ahLst/>
              <a:cxnLst/>
              <a:rect l="l" t="t" r="r" b="b"/>
              <a:pathLst>
                <a:path w="18444" h="5190" extrusionOk="0">
                  <a:moveTo>
                    <a:pt x="0" y="0"/>
                  </a:moveTo>
                  <a:lnTo>
                    <a:pt x="3" y="2598"/>
                  </a:lnTo>
                  <a:lnTo>
                    <a:pt x="18444" y="5190"/>
                  </a:lnTo>
                  <a:lnTo>
                    <a:pt x="18441" y="259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23"/>
          <p:cNvGrpSpPr/>
          <p:nvPr/>
        </p:nvGrpSpPr>
        <p:grpSpPr>
          <a:xfrm>
            <a:off x="3825255" y="2351940"/>
            <a:ext cx="1590940" cy="602820"/>
            <a:chOff x="3825255" y="2351940"/>
            <a:chExt cx="1590940" cy="602820"/>
          </a:xfrm>
        </p:grpSpPr>
        <p:sp>
          <p:nvSpPr>
            <p:cNvPr id="544" name="Google Shape;544;p23"/>
            <p:cNvSpPr/>
            <p:nvPr/>
          </p:nvSpPr>
          <p:spPr>
            <a:xfrm>
              <a:off x="3825255" y="2351940"/>
              <a:ext cx="1590805" cy="461908"/>
            </a:xfrm>
            <a:custGeom>
              <a:avLst/>
              <a:gdLst/>
              <a:ahLst/>
              <a:cxnLst/>
              <a:rect l="l" t="t" r="r" b="b"/>
              <a:pathLst>
                <a:path w="29329" h="8516" extrusionOk="0">
                  <a:moveTo>
                    <a:pt x="10889" y="1"/>
                  </a:moveTo>
                  <a:lnTo>
                    <a:pt x="0" y="5924"/>
                  </a:lnTo>
                  <a:lnTo>
                    <a:pt x="18440" y="8515"/>
                  </a:lnTo>
                  <a:lnTo>
                    <a:pt x="29328" y="2593"/>
                  </a:lnTo>
                  <a:lnTo>
                    <a:pt x="108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3"/>
            <p:cNvSpPr/>
            <p:nvPr/>
          </p:nvSpPr>
          <p:spPr>
            <a:xfrm>
              <a:off x="3825255" y="2673195"/>
              <a:ext cx="1000348" cy="281560"/>
            </a:xfrm>
            <a:custGeom>
              <a:avLst/>
              <a:gdLst/>
              <a:ahLst/>
              <a:cxnLst/>
              <a:rect l="l" t="t" r="r" b="b"/>
              <a:pathLst>
                <a:path w="18443" h="5191" extrusionOk="0">
                  <a:moveTo>
                    <a:pt x="0" y="1"/>
                  </a:moveTo>
                  <a:lnTo>
                    <a:pt x="3" y="2599"/>
                  </a:lnTo>
                  <a:lnTo>
                    <a:pt x="18443" y="5190"/>
                  </a:lnTo>
                  <a:lnTo>
                    <a:pt x="18440" y="2592"/>
                  </a:lnTo>
                  <a:lnTo>
                    <a:pt x="0" y="1"/>
                  </a:lnTo>
                  <a:close/>
                </a:path>
              </a:pathLst>
            </a:custGeom>
            <a:solidFill>
              <a:srgbClr val="009B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3"/>
            <p:cNvSpPr/>
            <p:nvPr/>
          </p:nvSpPr>
          <p:spPr>
            <a:xfrm>
              <a:off x="4825359" y="2492527"/>
              <a:ext cx="590836" cy="462233"/>
            </a:xfrm>
            <a:custGeom>
              <a:avLst/>
              <a:gdLst/>
              <a:ahLst/>
              <a:cxnLst/>
              <a:rect l="l" t="t" r="r" b="b"/>
              <a:pathLst>
                <a:path w="10893" h="8522" extrusionOk="0">
                  <a:moveTo>
                    <a:pt x="10889" y="1"/>
                  </a:moveTo>
                  <a:lnTo>
                    <a:pt x="1" y="5923"/>
                  </a:lnTo>
                  <a:lnTo>
                    <a:pt x="4" y="8521"/>
                  </a:lnTo>
                  <a:lnTo>
                    <a:pt x="10892" y="2598"/>
                  </a:lnTo>
                  <a:lnTo>
                    <a:pt x="108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23"/>
          <p:cNvGrpSpPr/>
          <p:nvPr/>
        </p:nvGrpSpPr>
        <p:grpSpPr>
          <a:xfrm>
            <a:off x="3727300" y="1956162"/>
            <a:ext cx="1590995" cy="602765"/>
            <a:chOff x="3727300" y="1956162"/>
            <a:chExt cx="1590995" cy="602765"/>
          </a:xfrm>
        </p:grpSpPr>
        <p:sp>
          <p:nvSpPr>
            <p:cNvPr id="548" name="Google Shape;548;p23"/>
            <p:cNvSpPr/>
            <p:nvPr/>
          </p:nvSpPr>
          <p:spPr>
            <a:xfrm>
              <a:off x="4727458" y="2096748"/>
              <a:ext cx="590836" cy="462179"/>
            </a:xfrm>
            <a:custGeom>
              <a:avLst/>
              <a:gdLst/>
              <a:ahLst/>
              <a:cxnLst/>
              <a:rect l="l" t="t" r="r" b="b"/>
              <a:pathLst>
                <a:path w="10893" h="8521" extrusionOk="0">
                  <a:moveTo>
                    <a:pt x="10888" y="0"/>
                  </a:moveTo>
                  <a:lnTo>
                    <a:pt x="1" y="5923"/>
                  </a:lnTo>
                  <a:lnTo>
                    <a:pt x="4" y="8521"/>
                  </a:lnTo>
                  <a:lnTo>
                    <a:pt x="10892" y="2598"/>
                  </a:lnTo>
                  <a:lnTo>
                    <a:pt x="10888" y="0"/>
                  </a:lnTo>
                  <a:close/>
                </a:path>
              </a:pathLst>
            </a:custGeom>
            <a:solidFill>
              <a:srgbClr val="009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3"/>
            <p:cNvSpPr/>
            <p:nvPr/>
          </p:nvSpPr>
          <p:spPr>
            <a:xfrm>
              <a:off x="3727300" y="1956162"/>
              <a:ext cx="1590805" cy="461908"/>
            </a:xfrm>
            <a:custGeom>
              <a:avLst/>
              <a:gdLst/>
              <a:ahLst/>
              <a:cxnLst/>
              <a:rect l="l" t="t" r="r" b="b"/>
              <a:pathLst>
                <a:path w="29329" h="8516" extrusionOk="0">
                  <a:moveTo>
                    <a:pt x="10889" y="0"/>
                  </a:moveTo>
                  <a:lnTo>
                    <a:pt x="0" y="5923"/>
                  </a:lnTo>
                  <a:lnTo>
                    <a:pt x="18441" y="8515"/>
                  </a:lnTo>
                  <a:lnTo>
                    <a:pt x="29328" y="2592"/>
                  </a:lnTo>
                  <a:lnTo>
                    <a:pt x="108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3"/>
            <p:cNvSpPr/>
            <p:nvPr/>
          </p:nvSpPr>
          <p:spPr>
            <a:xfrm>
              <a:off x="3727300" y="2277417"/>
              <a:ext cx="1000403" cy="281506"/>
            </a:xfrm>
            <a:custGeom>
              <a:avLst/>
              <a:gdLst/>
              <a:ahLst/>
              <a:cxnLst/>
              <a:rect l="l" t="t" r="r" b="b"/>
              <a:pathLst>
                <a:path w="18444" h="5190" extrusionOk="0">
                  <a:moveTo>
                    <a:pt x="0" y="0"/>
                  </a:moveTo>
                  <a:lnTo>
                    <a:pt x="3" y="2598"/>
                  </a:lnTo>
                  <a:lnTo>
                    <a:pt x="18444" y="5190"/>
                  </a:lnTo>
                  <a:lnTo>
                    <a:pt x="18441" y="2592"/>
                  </a:lnTo>
                  <a:lnTo>
                    <a:pt x="0" y="0"/>
                  </a:lnTo>
                  <a:close/>
                </a:path>
              </a:pathLst>
            </a:custGeom>
            <a:solidFill>
              <a:srgbClr val="0BD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23"/>
          <p:cNvGrpSpPr/>
          <p:nvPr/>
        </p:nvGrpSpPr>
        <p:grpSpPr>
          <a:xfrm>
            <a:off x="3825092" y="1560383"/>
            <a:ext cx="1590995" cy="602765"/>
            <a:chOff x="3825092" y="1560383"/>
            <a:chExt cx="1590995" cy="602765"/>
          </a:xfrm>
        </p:grpSpPr>
        <p:sp>
          <p:nvSpPr>
            <p:cNvPr id="552" name="Google Shape;552;p23"/>
            <p:cNvSpPr/>
            <p:nvPr/>
          </p:nvSpPr>
          <p:spPr>
            <a:xfrm>
              <a:off x="4825305" y="1700915"/>
              <a:ext cx="590782" cy="462233"/>
            </a:xfrm>
            <a:custGeom>
              <a:avLst/>
              <a:gdLst/>
              <a:ahLst/>
              <a:cxnLst/>
              <a:rect l="l" t="t" r="r" b="b"/>
              <a:pathLst>
                <a:path w="10892" h="8522" extrusionOk="0">
                  <a:moveTo>
                    <a:pt x="10888" y="1"/>
                  </a:moveTo>
                  <a:lnTo>
                    <a:pt x="1" y="5924"/>
                  </a:lnTo>
                  <a:lnTo>
                    <a:pt x="4" y="8522"/>
                  </a:lnTo>
                  <a:lnTo>
                    <a:pt x="10891" y="2599"/>
                  </a:lnTo>
                  <a:lnTo>
                    <a:pt x="10888" y="1"/>
                  </a:lnTo>
                  <a:close/>
                </a:path>
              </a:pathLst>
            </a:custGeom>
            <a:solidFill>
              <a:srgbClr val="005D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3"/>
            <p:cNvSpPr/>
            <p:nvPr/>
          </p:nvSpPr>
          <p:spPr>
            <a:xfrm>
              <a:off x="3825092" y="1560383"/>
              <a:ext cx="1590859" cy="461854"/>
            </a:xfrm>
            <a:custGeom>
              <a:avLst/>
              <a:gdLst/>
              <a:ahLst/>
              <a:cxnLst/>
              <a:rect l="l" t="t" r="r" b="b"/>
              <a:pathLst>
                <a:path w="29330" h="8515" extrusionOk="0">
                  <a:moveTo>
                    <a:pt x="10889" y="0"/>
                  </a:moveTo>
                  <a:lnTo>
                    <a:pt x="1" y="5923"/>
                  </a:lnTo>
                  <a:lnTo>
                    <a:pt x="18442" y="8515"/>
                  </a:lnTo>
                  <a:lnTo>
                    <a:pt x="29329" y="2592"/>
                  </a:lnTo>
                  <a:lnTo>
                    <a:pt x="10889" y="0"/>
                  </a:lnTo>
                  <a:close/>
                </a:path>
              </a:pathLst>
            </a:custGeom>
            <a:solidFill>
              <a:srgbClr val="018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3"/>
            <p:cNvSpPr/>
            <p:nvPr/>
          </p:nvSpPr>
          <p:spPr>
            <a:xfrm>
              <a:off x="3825092" y="1881638"/>
              <a:ext cx="1000457" cy="281506"/>
            </a:xfrm>
            <a:custGeom>
              <a:avLst/>
              <a:gdLst/>
              <a:ahLst/>
              <a:cxnLst/>
              <a:rect l="l" t="t" r="r" b="b"/>
              <a:pathLst>
                <a:path w="18445" h="5190" extrusionOk="0">
                  <a:moveTo>
                    <a:pt x="1" y="0"/>
                  </a:moveTo>
                  <a:lnTo>
                    <a:pt x="4" y="2598"/>
                  </a:lnTo>
                  <a:lnTo>
                    <a:pt x="18445" y="5190"/>
                  </a:lnTo>
                  <a:lnTo>
                    <a:pt x="18445" y="5190"/>
                  </a:lnTo>
                  <a:lnTo>
                    <a:pt x="18442" y="2592"/>
                  </a:lnTo>
                  <a:lnTo>
                    <a:pt x="1" y="0"/>
                  </a:lnTo>
                  <a:close/>
                </a:path>
              </a:pathLst>
            </a:custGeom>
            <a:solidFill>
              <a:srgbClr val="2BA3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23"/>
          <p:cNvGrpSpPr/>
          <p:nvPr/>
        </p:nvGrpSpPr>
        <p:grpSpPr>
          <a:xfrm>
            <a:off x="3727408" y="1164551"/>
            <a:ext cx="1590940" cy="602820"/>
            <a:chOff x="3727408" y="1164551"/>
            <a:chExt cx="1590940" cy="602820"/>
          </a:xfrm>
        </p:grpSpPr>
        <p:sp>
          <p:nvSpPr>
            <p:cNvPr id="556" name="Google Shape;556;p23"/>
            <p:cNvSpPr/>
            <p:nvPr/>
          </p:nvSpPr>
          <p:spPr>
            <a:xfrm>
              <a:off x="4727513" y="1305137"/>
              <a:ext cx="590836" cy="462233"/>
            </a:xfrm>
            <a:custGeom>
              <a:avLst/>
              <a:gdLst/>
              <a:ahLst/>
              <a:cxnLst/>
              <a:rect l="l" t="t" r="r" b="b"/>
              <a:pathLst>
                <a:path w="10893" h="8522" extrusionOk="0">
                  <a:moveTo>
                    <a:pt x="10889" y="0"/>
                  </a:moveTo>
                  <a:lnTo>
                    <a:pt x="1" y="5923"/>
                  </a:lnTo>
                  <a:lnTo>
                    <a:pt x="4" y="8521"/>
                  </a:lnTo>
                  <a:lnTo>
                    <a:pt x="10892" y="2598"/>
                  </a:lnTo>
                  <a:lnTo>
                    <a:pt x="10889" y="0"/>
                  </a:lnTo>
                  <a:close/>
                </a:path>
              </a:pathLst>
            </a:custGeom>
            <a:solidFill>
              <a:srgbClr val="69C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3"/>
            <p:cNvSpPr/>
            <p:nvPr/>
          </p:nvSpPr>
          <p:spPr>
            <a:xfrm>
              <a:off x="3727408" y="1164551"/>
              <a:ext cx="1590805" cy="461908"/>
            </a:xfrm>
            <a:custGeom>
              <a:avLst/>
              <a:gdLst/>
              <a:ahLst/>
              <a:cxnLst/>
              <a:rect l="l" t="t" r="r" b="b"/>
              <a:pathLst>
                <a:path w="29329" h="8516" extrusionOk="0">
                  <a:moveTo>
                    <a:pt x="10889" y="1"/>
                  </a:moveTo>
                  <a:lnTo>
                    <a:pt x="0" y="5924"/>
                  </a:lnTo>
                  <a:lnTo>
                    <a:pt x="18440" y="8515"/>
                  </a:lnTo>
                  <a:lnTo>
                    <a:pt x="29328" y="2592"/>
                  </a:lnTo>
                  <a:lnTo>
                    <a:pt x="10889" y="1"/>
                  </a:ln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3"/>
            <p:cNvSpPr/>
            <p:nvPr/>
          </p:nvSpPr>
          <p:spPr>
            <a:xfrm>
              <a:off x="3727408" y="1485805"/>
              <a:ext cx="1000348" cy="281560"/>
            </a:xfrm>
            <a:custGeom>
              <a:avLst/>
              <a:gdLst/>
              <a:ahLst/>
              <a:cxnLst/>
              <a:rect l="l" t="t" r="r" b="b"/>
              <a:pathLst>
                <a:path w="18443" h="5191" extrusionOk="0">
                  <a:moveTo>
                    <a:pt x="0" y="1"/>
                  </a:moveTo>
                  <a:lnTo>
                    <a:pt x="3" y="2599"/>
                  </a:lnTo>
                  <a:lnTo>
                    <a:pt x="18443" y="5190"/>
                  </a:lnTo>
                  <a:lnTo>
                    <a:pt x="18440" y="2592"/>
                  </a:lnTo>
                  <a:lnTo>
                    <a:pt x="0" y="1"/>
                  </a:lnTo>
                  <a:close/>
                </a:path>
              </a:pathLst>
            </a:custGeom>
            <a:solidFill>
              <a:srgbClr val="9FE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23"/>
          <p:cNvGrpSpPr/>
          <p:nvPr/>
        </p:nvGrpSpPr>
        <p:grpSpPr>
          <a:xfrm>
            <a:off x="457200" y="1647900"/>
            <a:ext cx="3118025" cy="590859"/>
            <a:chOff x="457200" y="1647900"/>
            <a:chExt cx="3118025" cy="590859"/>
          </a:xfrm>
        </p:grpSpPr>
        <p:sp>
          <p:nvSpPr>
            <p:cNvPr id="560" name="Google Shape;560;p23"/>
            <p:cNvSpPr/>
            <p:nvPr/>
          </p:nvSpPr>
          <p:spPr>
            <a:xfrm>
              <a:off x="457200" y="1655100"/>
              <a:ext cx="3117900" cy="572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3"/>
            <p:cNvSpPr/>
            <p:nvPr/>
          </p:nvSpPr>
          <p:spPr>
            <a:xfrm flipH="1">
              <a:off x="2984456" y="1647900"/>
              <a:ext cx="590769" cy="590859"/>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rgbClr val="018DB8"/>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7</a:t>
              </a:r>
              <a:endParaRPr/>
            </a:p>
          </p:txBody>
        </p:sp>
        <p:sp>
          <p:nvSpPr>
            <p:cNvPr id="562" name="Google Shape;562;p23"/>
            <p:cNvSpPr txBox="1"/>
            <p:nvPr/>
          </p:nvSpPr>
          <p:spPr>
            <a:xfrm>
              <a:off x="495925" y="1981650"/>
              <a:ext cx="2481600" cy="236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latin typeface="Roboto"/>
                  <a:ea typeface="Roboto"/>
                  <a:cs typeface="Roboto"/>
                  <a:sym typeface="Roboto"/>
                </a:rPr>
                <a:t>Mercury is the closest planet</a:t>
              </a:r>
              <a:endParaRPr sz="1200">
                <a:latin typeface="Roboto"/>
                <a:ea typeface="Roboto"/>
                <a:cs typeface="Roboto"/>
                <a:sym typeface="Roboto"/>
              </a:endParaRPr>
            </a:p>
          </p:txBody>
        </p:sp>
        <p:sp>
          <p:nvSpPr>
            <p:cNvPr id="563" name="Google Shape;563;p23"/>
            <p:cNvSpPr txBox="1"/>
            <p:nvPr/>
          </p:nvSpPr>
          <p:spPr>
            <a:xfrm>
              <a:off x="495900" y="1705075"/>
              <a:ext cx="2481600" cy="2394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800" b="1">
                  <a:solidFill>
                    <a:srgbClr val="018DB8"/>
                  </a:solidFill>
                  <a:latin typeface="Fira Sans Extra Condensed"/>
                  <a:ea typeface="Fira Sans Extra Condensed"/>
                  <a:cs typeface="Fira Sans Extra Condensed"/>
                  <a:sym typeface="Fira Sans Extra Condensed"/>
                </a:rPr>
                <a:t>Don’t Ease Up</a:t>
              </a:r>
              <a:endParaRPr sz="1800" b="1">
                <a:solidFill>
                  <a:srgbClr val="018DB8"/>
                </a:solidFill>
                <a:latin typeface="Fira Sans Extra Condensed"/>
                <a:ea typeface="Fira Sans Extra Condensed"/>
                <a:cs typeface="Fira Sans Extra Condensed"/>
                <a:sym typeface="Fira Sans Extra Condensed"/>
              </a:endParaRPr>
            </a:p>
          </p:txBody>
        </p:sp>
      </p:grpSp>
      <p:grpSp>
        <p:nvGrpSpPr>
          <p:cNvPr id="564" name="Google Shape;564;p23"/>
          <p:cNvGrpSpPr/>
          <p:nvPr/>
        </p:nvGrpSpPr>
        <p:grpSpPr>
          <a:xfrm>
            <a:off x="457200" y="2432975"/>
            <a:ext cx="3118025" cy="590859"/>
            <a:chOff x="457200" y="2432975"/>
            <a:chExt cx="3118025" cy="590859"/>
          </a:xfrm>
        </p:grpSpPr>
        <p:sp>
          <p:nvSpPr>
            <p:cNvPr id="565" name="Google Shape;565;p23"/>
            <p:cNvSpPr/>
            <p:nvPr/>
          </p:nvSpPr>
          <p:spPr>
            <a:xfrm>
              <a:off x="457200" y="2440175"/>
              <a:ext cx="3117900" cy="572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3"/>
            <p:cNvSpPr/>
            <p:nvPr/>
          </p:nvSpPr>
          <p:spPr>
            <a:xfrm flipH="1">
              <a:off x="2984456" y="2432975"/>
              <a:ext cx="590769" cy="590859"/>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5</a:t>
              </a:r>
              <a:endParaRPr/>
            </a:p>
          </p:txBody>
        </p:sp>
        <p:sp>
          <p:nvSpPr>
            <p:cNvPr id="567" name="Google Shape;567;p23"/>
            <p:cNvSpPr txBox="1"/>
            <p:nvPr/>
          </p:nvSpPr>
          <p:spPr>
            <a:xfrm>
              <a:off x="495925" y="2766725"/>
              <a:ext cx="2481600" cy="236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dk1"/>
                  </a:solidFill>
                  <a:latin typeface="Roboto"/>
                  <a:ea typeface="Roboto"/>
                  <a:cs typeface="Roboto"/>
                  <a:sym typeface="Roboto"/>
                </a:rPr>
                <a:t>Venus has a beautiful name </a:t>
              </a:r>
              <a:endParaRPr sz="1200">
                <a:latin typeface="Roboto"/>
                <a:ea typeface="Roboto"/>
                <a:cs typeface="Roboto"/>
                <a:sym typeface="Roboto"/>
              </a:endParaRPr>
            </a:p>
          </p:txBody>
        </p:sp>
        <p:sp>
          <p:nvSpPr>
            <p:cNvPr id="568" name="Google Shape;568;p23"/>
            <p:cNvSpPr txBox="1"/>
            <p:nvPr/>
          </p:nvSpPr>
          <p:spPr>
            <a:xfrm>
              <a:off x="495900" y="2490150"/>
              <a:ext cx="2481600" cy="2394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Enable Authorization</a:t>
              </a:r>
              <a:endParaRPr sz="1800" b="1">
                <a:solidFill>
                  <a:schemeClr val="accent3"/>
                </a:solidFill>
                <a:latin typeface="Fira Sans Extra Condensed"/>
                <a:ea typeface="Fira Sans Extra Condensed"/>
                <a:cs typeface="Fira Sans Extra Condensed"/>
                <a:sym typeface="Fira Sans Extra Condensed"/>
              </a:endParaRPr>
            </a:p>
          </p:txBody>
        </p:sp>
      </p:grpSp>
      <p:grpSp>
        <p:nvGrpSpPr>
          <p:cNvPr id="569" name="Google Shape;569;p23"/>
          <p:cNvGrpSpPr/>
          <p:nvPr/>
        </p:nvGrpSpPr>
        <p:grpSpPr>
          <a:xfrm>
            <a:off x="457200" y="3218050"/>
            <a:ext cx="3118025" cy="590859"/>
            <a:chOff x="457200" y="3218050"/>
            <a:chExt cx="3118025" cy="590859"/>
          </a:xfrm>
        </p:grpSpPr>
        <p:sp>
          <p:nvSpPr>
            <p:cNvPr id="570" name="Google Shape;570;p23"/>
            <p:cNvSpPr/>
            <p:nvPr/>
          </p:nvSpPr>
          <p:spPr>
            <a:xfrm>
              <a:off x="457200" y="3298843"/>
              <a:ext cx="3117900" cy="438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3"/>
            <p:cNvSpPr/>
            <p:nvPr/>
          </p:nvSpPr>
          <p:spPr>
            <a:xfrm flipH="1">
              <a:off x="3134880" y="3298095"/>
              <a:ext cx="440335" cy="440402"/>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3</a:t>
              </a:r>
              <a:endParaRPr/>
            </a:p>
          </p:txBody>
        </p:sp>
        <p:sp>
          <p:nvSpPr>
            <p:cNvPr id="572" name="Google Shape;572;p23"/>
            <p:cNvSpPr/>
            <p:nvPr/>
          </p:nvSpPr>
          <p:spPr>
            <a:xfrm>
              <a:off x="457200" y="3225250"/>
              <a:ext cx="3117900" cy="572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3"/>
            <p:cNvSpPr/>
            <p:nvPr/>
          </p:nvSpPr>
          <p:spPr>
            <a:xfrm flipH="1">
              <a:off x="2984456" y="3218050"/>
              <a:ext cx="590769" cy="590859"/>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3</a:t>
              </a:r>
              <a:endParaRPr/>
            </a:p>
          </p:txBody>
        </p:sp>
        <p:sp>
          <p:nvSpPr>
            <p:cNvPr id="574" name="Google Shape;574;p23"/>
            <p:cNvSpPr txBox="1"/>
            <p:nvPr/>
          </p:nvSpPr>
          <p:spPr>
            <a:xfrm>
              <a:off x="495925" y="3551800"/>
              <a:ext cx="2481600" cy="236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dk1"/>
                  </a:solidFill>
                  <a:latin typeface="Roboto"/>
                  <a:ea typeface="Roboto"/>
                  <a:cs typeface="Roboto"/>
                  <a:sym typeface="Roboto"/>
                </a:rPr>
                <a:t>It’s composed of hydrogen</a:t>
              </a:r>
              <a:endParaRPr sz="1200">
                <a:latin typeface="Roboto"/>
                <a:ea typeface="Roboto"/>
                <a:cs typeface="Roboto"/>
                <a:sym typeface="Roboto"/>
              </a:endParaRPr>
            </a:p>
          </p:txBody>
        </p:sp>
        <p:sp>
          <p:nvSpPr>
            <p:cNvPr id="575" name="Google Shape;575;p23"/>
            <p:cNvSpPr txBox="1"/>
            <p:nvPr/>
          </p:nvSpPr>
          <p:spPr>
            <a:xfrm>
              <a:off x="495900" y="3275225"/>
              <a:ext cx="2481600" cy="2394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800" b="1">
                  <a:solidFill>
                    <a:schemeClr val="accent6"/>
                  </a:solidFill>
                  <a:latin typeface="Fira Sans Extra Condensed"/>
                  <a:ea typeface="Fira Sans Extra Condensed"/>
                  <a:cs typeface="Fira Sans Extra Condensed"/>
                  <a:sym typeface="Fira Sans Extra Condensed"/>
                </a:rPr>
                <a:t>Establish Vision</a:t>
              </a:r>
              <a:endParaRPr sz="1800" b="1">
                <a:solidFill>
                  <a:schemeClr val="accent6"/>
                </a:solidFill>
                <a:latin typeface="Fira Sans Extra Condensed"/>
                <a:ea typeface="Fira Sans Extra Condensed"/>
                <a:cs typeface="Fira Sans Extra Condensed"/>
                <a:sym typeface="Fira Sans Extra Condensed"/>
              </a:endParaRPr>
            </a:p>
          </p:txBody>
        </p:sp>
      </p:grpSp>
      <p:grpSp>
        <p:nvGrpSpPr>
          <p:cNvPr id="576" name="Google Shape;576;p23"/>
          <p:cNvGrpSpPr/>
          <p:nvPr/>
        </p:nvGrpSpPr>
        <p:grpSpPr>
          <a:xfrm>
            <a:off x="457200" y="4003125"/>
            <a:ext cx="3118025" cy="590859"/>
            <a:chOff x="457200" y="4003125"/>
            <a:chExt cx="3118025" cy="590859"/>
          </a:xfrm>
        </p:grpSpPr>
        <p:sp>
          <p:nvSpPr>
            <p:cNvPr id="577" name="Google Shape;577;p23"/>
            <p:cNvSpPr/>
            <p:nvPr/>
          </p:nvSpPr>
          <p:spPr>
            <a:xfrm>
              <a:off x="457200" y="4087375"/>
              <a:ext cx="3117900" cy="438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3"/>
            <p:cNvSpPr/>
            <p:nvPr/>
          </p:nvSpPr>
          <p:spPr>
            <a:xfrm flipH="1">
              <a:off x="3134880" y="4086628"/>
              <a:ext cx="440335" cy="440402"/>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1</a:t>
              </a:r>
              <a:endParaRPr sz="1800" b="1">
                <a:solidFill>
                  <a:schemeClr val="lt1"/>
                </a:solidFill>
                <a:latin typeface="Fira Sans Extra Condensed"/>
                <a:ea typeface="Fira Sans Extra Condensed"/>
                <a:cs typeface="Fira Sans Extra Condensed"/>
                <a:sym typeface="Fira Sans Extra Condensed"/>
              </a:endParaRPr>
            </a:p>
          </p:txBody>
        </p:sp>
        <p:sp>
          <p:nvSpPr>
            <p:cNvPr id="579" name="Google Shape;579;p23"/>
            <p:cNvSpPr/>
            <p:nvPr/>
          </p:nvSpPr>
          <p:spPr>
            <a:xfrm>
              <a:off x="457200" y="4010325"/>
              <a:ext cx="3117900" cy="572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3"/>
            <p:cNvSpPr/>
            <p:nvPr/>
          </p:nvSpPr>
          <p:spPr>
            <a:xfrm flipH="1">
              <a:off x="2984456" y="4003125"/>
              <a:ext cx="590769" cy="590859"/>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1</a:t>
              </a:r>
              <a:endParaRPr/>
            </a:p>
          </p:txBody>
        </p:sp>
        <p:sp>
          <p:nvSpPr>
            <p:cNvPr id="581" name="Google Shape;581;p23"/>
            <p:cNvSpPr txBox="1"/>
            <p:nvPr/>
          </p:nvSpPr>
          <p:spPr>
            <a:xfrm>
              <a:off x="495925" y="4336875"/>
              <a:ext cx="2481600" cy="236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dk1"/>
                  </a:solidFill>
                  <a:latin typeface="Roboto"/>
                  <a:ea typeface="Roboto"/>
                  <a:cs typeface="Roboto"/>
                  <a:sym typeface="Roboto"/>
                </a:rPr>
                <a:t>It’s considered a dwarf planet</a:t>
              </a:r>
              <a:endParaRPr sz="1200">
                <a:latin typeface="Roboto"/>
                <a:ea typeface="Roboto"/>
                <a:cs typeface="Roboto"/>
                <a:sym typeface="Roboto"/>
              </a:endParaRPr>
            </a:p>
          </p:txBody>
        </p:sp>
        <p:sp>
          <p:nvSpPr>
            <p:cNvPr id="582" name="Google Shape;582;p23"/>
            <p:cNvSpPr txBox="1"/>
            <p:nvPr/>
          </p:nvSpPr>
          <p:spPr>
            <a:xfrm>
              <a:off x="495900" y="4060300"/>
              <a:ext cx="2481600" cy="2394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Increase Urgency</a:t>
              </a:r>
              <a:endParaRPr sz="1800" b="1">
                <a:solidFill>
                  <a:schemeClr val="accent1"/>
                </a:solidFill>
                <a:latin typeface="Fira Sans Extra Condensed"/>
                <a:ea typeface="Fira Sans Extra Condensed"/>
                <a:cs typeface="Fira Sans Extra Condensed"/>
                <a:sym typeface="Fira Sans Extra Condensed"/>
              </a:endParaRPr>
            </a:p>
          </p:txBody>
        </p:sp>
      </p:grpSp>
      <p:sp>
        <p:nvSpPr>
          <p:cNvPr id="583" name="Google Shape;583;p23"/>
          <p:cNvSpPr/>
          <p:nvPr/>
        </p:nvSpPr>
        <p:spPr>
          <a:xfrm flipH="1">
            <a:off x="8256880" y="3599503"/>
            <a:ext cx="440335" cy="440402"/>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1</a:t>
            </a:r>
            <a:endParaRPr sz="1800" b="1">
              <a:solidFill>
                <a:schemeClr val="lt1"/>
              </a:solidFill>
              <a:latin typeface="Fira Sans Extra Condensed"/>
              <a:ea typeface="Fira Sans Extra Condensed"/>
              <a:cs typeface="Fira Sans Extra Condensed"/>
              <a:sym typeface="Fira Sans Extra Condensed"/>
            </a:endParaRPr>
          </a:p>
        </p:txBody>
      </p:sp>
      <p:grpSp>
        <p:nvGrpSpPr>
          <p:cNvPr id="584" name="Google Shape;584;p23"/>
          <p:cNvGrpSpPr/>
          <p:nvPr/>
        </p:nvGrpSpPr>
        <p:grpSpPr>
          <a:xfrm>
            <a:off x="5574668" y="1160775"/>
            <a:ext cx="3122432" cy="590859"/>
            <a:chOff x="5574668" y="1160775"/>
            <a:chExt cx="3122432" cy="590859"/>
          </a:xfrm>
        </p:grpSpPr>
        <p:sp>
          <p:nvSpPr>
            <p:cNvPr id="585" name="Google Shape;585;p23"/>
            <p:cNvSpPr/>
            <p:nvPr/>
          </p:nvSpPr>
          <p:spPr>
            <a:xfrm>
              <a:off x="5579200" y="1167975"/>
              <a:ext cx="3117900" cy="572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3"/>
            <p:cNvSpPr/>
            <p:nvPr/>
          </p:nvSpPr>
          <p:spPr>
            <a:xfrm flipH="1">
              <a:off x="5574668" y="1160775"/>
              <a:ext cx="590769" cy="590859"/>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rgbClr val="97E3B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8</a:t>
              </a:r>
              <a:endParaRPr/>
            </a:p>
          </p:txBody>
        </p:sp>
        <p:sp>
          <p:nvSpPr>
            <p:cNvPr id="587" name="Google Shape;587;p23"/>
            <p:cNvSpPr txBox="1"/>
            <p:nvPr/>
          </p:nvSpPr>
          <p:spPr>
            <a:xfrm>
              <a:off x="6165450" y="1494525"/>
              <a:ext cx="2481600" cy="23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The quantity of iron oxide dust</a:t>
              </a:r>
              <a:endParaRPr sz="1200">
                <a:latin typeface="Roboto"/>
                <a:ea typeface="Roboto"/>
                <a:cs typeface="Roboto"/>
                <a:sym typeface="Roboto"/>
              </a:endParaRPr>
            </a:p>
          </p:txBody>
        </p:sp>
        <p:sp>
          <p:nvSpPr>
            <p:cNvPr id="588" name="Google Shape;588;p23"/>
            <p:cNvSpPr txBox="1"/>
            <p:nvPr/>
          </p:nvSpPr>
          <p:spPr>
            <a:xfrm>
              <a:off x="6165425" y="1217950"/>
              <a:ext cx="2481600" cy="239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rgbClr val="97E3BA"/>
                  </a:solidFill>
                  <a:latin typeface="Fira Sans Extra Condensed"/>
                  <a:ea typeface="Fira Sans Extra Condensed"/>
                  <a:cs typeface="Fira Sans Extra Condensed"/>
                  <a:sym typeface="Fira Sans Extra Condensed"/>
                </a:rPr>
                <a:t>Reinforce</a:t>
              </a:r>
              <a:endParaRPr sz="1800" b="1">
                <a:solidFill>
                  <a:srgbClr val="97E3BA"/>
                </a:solidFill>
                <a:latin typeface="Fira Sans Extra Condensed"/>
                <a:ea typeface="Fira Sans Extra Condensed"/>
                <a:cs typeface="Fira Sans Extra Condensed"/>
                <a:sym typeface="Fira Sans Extra Condensed"/>
              </a:endParaRPr>
            </a:p>
          </p:txBody>
        </p:sp>
      </p:grpSp>
      <p:grpSp>
        <p:nvGrpSpPr>
          <p:cNvPr id="589" name="Google Shape;589;p23"/>
          <p:cNvGrpSpPr/>
          <p:nvPr/>
        </p:nvGrpSpPr>
        <p:grpSpPr>
          <a:xfrm>
            <a:off x="5574668" y="1945850"/>
            <a:ext cx="3122432" cy="590859"/>
            <a:chOff x="5574668" y="1945850"/>
            <a:chExt cx="3122432" cy="590859"/>
          </a:xfrm>
        </p:grpSpPr>
        <p:sp>
          <p:nvSpPr>
            <p:cNvPr id="590" name="Google Shape;590;p23"/>
            <p:cNvSpPr/>
            <p:nvPr/>
          </p:nvSpPr>
          <p:spPr>
            <a:xfrm>
              <a:off x="5579200" y="1953050"/>
              <a:ext cx="3117900" cy="572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3"/>
            <p:cNvSpPr/>
            <p:nvPr/>
          </p:nvSpPr>
          <p:spPr>
            <a:xfrm flipH="1">
              <a:off x="5574668" y="1945850"/>
              <a:ext cx="590769" cy="590859"/>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6</a:t>
              </a:r>
              <a:endParaRPr/>
            </a:p>
          </p:txBody>
        </p:sp>
        <p:sp>
          <p:nvSpPr>
            <p:cNvPr id="592" name="Google Shape;592;p23"/>
            <p:cNvSpPr txBox="1"/>
            <p:nvPr/>
          </p:nvSpPr>
          <p:spPr>
            <a:xfrm>
              <a:off x="6165450" y="2279600"/>
              <a:ext cx="2481600" cy="23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Jupiter is the fifth planet</a:t>
              </a:r>
              <a:endParaRPr sz="1200">
                <a:latin typeface="Roboto"/>
                <a:ea typeface="Roboto"/>
                <a:cs typeface="Roboto"/>
                <a:sym typeface="Roboto"/>
              </a:endParaRPr>
            </a:p>
          </p:txBody>
        </p:sp>
        <p:sp>
          <p:nvSpPr>
            <p:cNvPr id="593" name="Google Shape;593;p23"/>
            <p:cNvSpPr txBox="1"/>
            <p:nvPr/>
          </p:nvSpPr>
          <p:spPr>
            <a:xfrm>
              <a:off x="6165425" y="2003025"/>
              <a:ext cx="2481600" cy="239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chemeClr val="accent4"/>
                  </a:solidFill>
                  <a:latin typeface="Fira Sans Extra Condensed"/>
                  <a:ea typeface="Fira Sans Extra Condensed"/>
                  <a:cs typeface="Fira Sans Extra Condensed"/>
                  <a:sym typeface="Fira Sans Extra Condensed"/>
                </a:rPr>
                <a:t>Create Short Term Wins</a:t>
              </a:r>
              <a:endParaRPr sz="1800" b="1">
                <a:solidFill>
                  <a:schemeClr val="accent4"/>
                </a:solidFill>
                <a:latin typeface="Fira Sans Extra Condensed"/>
                <a:ea typeface="Fira Sans Extra Condensed"/>
                <a:cs typeface="Fira Sans Extra Condensed"/>
                <a:sym typeface="Fira Sans Extra Condensed"/>
              </a:endParaRPr>
            </a:p>
          </p:txBody>
        </p:sp>
      </p:grpSp>
      <p:grpSp>
        <p:nvGrpSpPr>
          <p:cNvPr id="594" name="Google Shape;594;p23"/>
          <p:cNvGrpSpPr/>
          <p:nvPr/>
        </p:nvGrpSpPr>
        <p:grpSpPr>
          <a:xfrm>
            <a:off x="5574668" y="2730925"/>
            <a:ext cx="3122547" cy="590859"/>
            <a:chOff x="5574668" y="2730925"/>
            <a:chExt cx="3122547" cy="590859"/>
          </a:xfrm>
        </p:grpSpPr>
        <p:sp>
          <p:nvSpPr>
            <p:cNvPr id="595" name="Google Shape;595;p23"/>
            <p:cNvSpPr/>
            <p:nvPr/>
          </p:nvSpPr>
          <p:spPr>
            <a:xfrm>
              <a:off x="5579200" y="2811718"/>
              <a:ext cx="3117900" cy="438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3"/>
            <p:cNvSpPr/>
            <p:nvPr/>
          </p:nvSpPr>
          <p:spPr>
            <a:xfrm flipH="1">
              <a:off x="8256880" y="2810970"/>
              <a:ext cx="440335" cy="440402"/>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3</a:t>
              </a:r>
              <a:endParaRPr/>
            </a:p>
          </p:txBody>
        </p:sp>
        <p:sp>
          <p:nvSpPr>
            <p:cNvPr id="597" name="Google Shape;597;p23"/>
            <p:cNvSpPr/>
            <p:nvPr/>
          </p:nvSpPr>
          <p:spPr>
            <a:xfrm>
              <a:off x="5579200" y="2738125"/>
              <a:ext cx="3117900" cy="572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3"/>
            <p:cNvSpPr/>
            <p:nvPr/>
          </p:nvSpPr>
          <p:spPr>
            <a:xfrm flipH="1">
              <a:off x="5574668" y="2730925"/>
              <a:ext cx="590769" cy="590859"/>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4</a:t>
              </a:r>
              <a:endParaRPr/>
            </a:p>
          </p:txBody>
        </p:sp>
        <p:sp>
          <p:nvSpPr>
            <p:cNvPr id="599" name="Google Shape;599;p23"/>
            <p:cNvSpPr txBox="1"/>
            <p:nvPr/>
          </p:nvSpPr>
          <p:spPr>
            <a:xfrm>
              <a:off x="6165450" y="3064675"/>
              <a:ext cx="2481600" cy="23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Roboto"/>
                  <a:ea typeface="Roboto"/>
                  <a:cs typeface="Roboto"/>
                  <a:sym typeface="Roboto"/>
                </a:rPr>
                <a:t>Saturn is the ringed one </a:t>
              </a:r>
              <a:endParaRPr sz="1200">
                <a:latin typeface="Roboto"/>
                <a:ea typeface="Roboto"/>
                <a:cs typeface="Roboto"/>
                <a:sym typeface="Roboto"/>
              </a:endParaRPr>
            </a:p>
          </p:txBody>
        </p:sp>
        <p:sp>
          <p:nvSpPr>
            <p:cNvPr id="600" name="Google Shape;600;p23"/>
            <p:cNvSpPr txBox="1"/>
            <p:nvPr/>
          </p:nvSpPr>
          <p:spPr>
            <a:xfrm>
              <a:off x="6165425" y="2788100"/>
              <a:ext cx="2481600" cy="239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Communicate Buy-In</a:t>
              </a:r>
              <a:endParaRPr sz="1800" b="1">
                <a:solidFill>
                  <a:schemeClr val="accent2"/>
                </a:solidFill>
                <a:latin typeface="Fira Sans Extra Condensed"/>
                <a:ea typeface="Fira Sans Extra Condensed"/>
                <a:cs typeface="Fira Sans Extra Condensed"/>
                <a:sym typeface="Fira Sans Extra Condensed"/>
              </a:endParaRPr>
            </a:p>
          </p:txBody>
        </p:sp>
      </p:grpSp>
      <p:grpSp>
        <p:nvGrpSpPr>
          <p:cNvPr id="601" name="Google Shape;601;p23"/>
          <p:cNvGrpSpPr/>
          <p:nvPr/>
        </p:nvGrpSpPr>
        <p:grpSpPr>
          <a:xfrm>
            <a:off x="5574668" y="3516000"/>
            <a:ext cx="3122432" cy="590859"/>
            <a:chOff x="5574668" y="3516000"/>
            <a:chExt cx="3122432" cy="590859"/>
          </a:xfrm>
        </p:grpSpPr>
        <p:sp>
          <p:nvSpPr>
            <p:cNvPr id="602" name="Google Shape;602;p23"/>
            <p:cNvSpPr/>
            <p:nvPr/>
          </p:nvSpPr>
          <p:spPr>
            <a:xfrm>
              <a:off x="5579200" y="3600250"/>
              <a:ext cx="3117900" cy="438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3"/>
            <p:cNvSpPr/>
            <p:nvPr/>
          </p:nvSpPr>
          <p:spPr>
            <a:xfrm>
              <a:off x="5579200" y="3523200"/>
              <a:ext cx="3117900" cy="572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3"/>
            <p:cNvSpPr/>
            <p:nvPr/>
          </p:nvSpPr>
          <p:spPr>
            <a:xfrm flipH="1">
              <a:off x="5574668" y="3516000"/>
              <a:ext cx="590769" cy="590859"/>
            </a:xfrm>
            <a:custGeom>
              <a:avLst/>
              <a:gdLst/>
              <a:ahLst/>
              <a:cxnLst/>
              <a:rect l="l" t="t" r="r" b="b"/>
              <a:pathLst>
                <a:path w="6557" h="6558" extrusionOk="0">
                  <a:moveTo>
                    <a:pt x="3279" y="1"/>
                  </a:moveTo>
                  <a:cubicBezTo>
                    <a:pt x="1469" y="1"/>
                    <a:pt x="1" y="1469"/>
                    <a:pt x="1" y="3280"/>
                  </a:cubicBezTo>
                  <a:cubicBezTo>
                    <a:pt x="1" y="5090"/>
                    <a:pt x="1469" y="6558"/>
                    <a:pt x="3279" y="6558"/>
                  </a:cubicBezTo>
                  <a:cubicBezTo>
                    <a:pt x="5089" y="6558"/>
                    <a:pt x="6557" y="5090"/>
                    <a:pt x="6557" y="3280"/>
                  </a:cubicBezTo>
                  <a:cubicBezTo>
                    <a:pt x="6557" y="1469"/>
                    <a:pt x="5089" y="1"/>
                    <a:pt x="3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2</a:t>
              </a:r>
              <a:endParaRPr/>
            </a:p>
          </p:txBody>
        </p:sp>
        <p:sp>
          <p:nvSpPr>
            <p:cNvPr id="605" name="Google Shape;605;p23"/>
            <p:cNvSpPr txBox="1"/>
            <p:nvPr/>
          </p:nvSpPr>
          <p:spPr>
            <a:xfrm>
              <a:off x="6165450" y="3849750"/>
              <a:ext cx="2481600" cy="23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sz="1200">
                  <a:solidFill>
                    <a:srgbClr val="272727"/>
                  </a:solidFill>
                  <a:latin typeface="Roboto"/>
                  <a:ea typeface="Roboto"/>
                  <a:cs typeface="Roboto"/>
                  <a:sym typeface="Roboto"/>
                </a:rPr>
                <a:t>Jupiter is the biggest planet</a:t>
              </a:r>
              <a:endParaRPr sz="1200">
                <a:latin typeface="Roboto"/>
                <a:ea typeface="Roboto"/>
                <a:cs typeface="Roboto"/>
                <a:sym typeface="Roboto"/>
              </a:endParaRPr>
            </a:p>
          </p:txBody>
        </p:sp>
        <p:sp>
          <p:nvSpPr>
            <p:cNvPr id="606" name="Google Shape;606;p23"/>
            <p:cNvSpPr txBox="1"/>
            <p:nvPr/>
          </p:nvSpPr>
          <p:spPr>
            <a:xfrm>
              <a:off x="6165425" y="3573175"/>
              <a:ext cx="2481600" cy="239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Determine Management</a:t>
              </a:r>
              <a:endParaRPr sz="1800" b="1">
                <a:solidFill>
                  <a:schemeClr val="accent5"/>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24"/>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612" name="Google Shape;612;p24"/>
          <p:cNvGrpSpPr/>
          <p:nvPr/>
        </p:nvGrpSpPr>
        <p:grpSpPr>
          <a:xfrm>
            <a:off x="6472275" y="3724875"/>
            <a:ext cx="2213400" cy="918981"/>
            <a:chOff x="6472275" y="3724875"/>
            <a:chExt cx="2213400" cy="918981"/>
          </a:xfrm>
        </p:grpSpPr>
        <p:sp>
          <p:nvSpPr>
            <p:cNvPr id="613" name="Google Shape;613;p24"/>
            <p:cNvSpPr txBox="1"/>
            <p:nvPr/>
          </p:nvSpPr>
          <p:spPr>
            <a:xfrm>
              <a:off x="6472275" y="3724875"/>
              <a:ext cx="2213400" cy="382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800" b="1">
                  <a:solidFill>
                    <a:schemeClr val="accent1"/>
                  </a:solidFill>
                  <a:latin typeface="Fira Sans Extra Condensed"/>
                  <a:ea typeface="Fira Sans Extra Condensed"/>
                  <a:cs typeface="Fira Sans Extra Condensed"/>
                  <a:sym typeface="Fira Sans Extra Condensed"/>
                </a:rPr>
                <a:t>Develop Plan</a:t>
              </a:r>
              <a:endParaRPr sz="1800" b="1">
                <a:solidFill>
                  <a:schemeClr val="accent1"/>
                </a:solidFill>
                <a:latin typeface="Fira Sans Extra Condensed"/>
                <a:ea typeface="Fira Sans Extra Condensed"/>
                <a:cs typeface="Fira Sans Extra Condensed"/>
                <a:sym typeface="Fira Sans Extra Condensed"/>
              </a:endParaRPr>
            </a:p>
          </p:txBody>
        </p:sp>
        <p:sp>
          <p:nvSpPr>
            <p:cNvPr id="614" name="Google Shape;614;p24"/>
            <p:cNvSpPr txBox="1"/>
            <p:nvPr/>
          </p:nvSpPr>
          <p:spPr>
            <a:xfrm>
              <a:off x="6611175" y="4019256"/>
              <a:ext cx="2074500" cy="62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rgbClr val="000000"/>
                  </a:solidFill>
                  <a:highlight>
                    <a:srgbClr val="FFFFFF"/>
                  </a:highlight>
                  <a:latin typeface="Roboto"/>
                  <a:ea typeface="Roboto"/>
                  <a:cs typeface="Roboto"/>
                  <a:sym typeface="Roboto"/>
                </a:rPr>
                <a:t>It’s the only </a:t>
              </a:r>
              <a:r>
                <a:rPr lang="en-GB" sz="1200">
                  <a:solidFill>
                    <a:srgbClr val="000000"/>
                  </a:solidFill>
                  <a:highlight>
                    <a:srgbClr val="FFFFFF"/>
                  </a:highlight>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astronomical object</a:t>
              </a:r>
              <a:r>
                <a:rPr lang="en-GB" sz="1200">
                  <a:solidFill>
                    <a:srgbClr val="000000"/>
                  </a:solidFill>
                  <a:highlight>
                    <a:srgbClr val="FFFFFF"/>
                  </a:highlight>
                  <a:latin typeface="Roboto"/>
                  <a:ea typeface="Roboto"/>
                  <a:cs typeface="Roboto"/>
                  <a:sym typeface="Roboto"/>
                </a:rPr>
                <a:t> known to harbor </a:t>
              </a:r>
              <a:r>
                <a:rPr lang="en-GB" sz="1200">
                  <a:solidFill>
                    <a:srgbClr val="000000"/>
                  </a:solidFill>
                  <a:highlight>
                    <a:srgbClr val="FFFFFF"/>
                  </a:highlight>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life</a:t>
              </a:r>
              <a:endParaRPr sz="1200">
                <a:solidFill>
                  <a:srgbClr val="000000"/>
                </a:solidFill>
                <a:latin typeface="Roboto"/>
                <a:ea typeface="Roboto"/>
                <a:cs typeface="Roboto"/>
                <a:sym typeface="Roboto"/>
              </a:endParaRPr>
            </a:p>
          </p:txBody>
        </p:sp>
      </p:grpSp>
      <p:grpSp>
        <p:nvGrpSpPr>
          <p:cNvPr id="615" name="Google Shape;615;p24"/>
          <p:cNvGrpSpPr/>
          <p:nvPr/>
        </p:nvGrpSpPr>
        <p:grpSpPr>
          <a:xfrm>
            <a:off x="450075" y="1211300"/>
            <a:ext cx="2213400" cy="918240"/>
            <a:chOff x="450075" y="1211300"/>
            <a:chExt cx="2213400" cy="918240"/>
          </a:xfrm>
        </p:grpSpPr>
        <p:sp>
          <p:nvSpPr>
            <p:cNvPr id="616" name="Google Shape;616;p24"/>
            <p:cNvSpPr txBox="1"/>
            <p:nvPr/>
          </p:nvSpPr>
          <p:spPr>
            <a:xfrm>
              <a:off x="450075" y="1211300"/>
              <a:ext cx="2213400" cy="38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800" b="1">
                  <a:solidFill>
                    <a:schemeClr val="accent5"/>
                  </a:solidFill>
                  <a:latin typeface="Fira Sans Extra Condensed"/>
                  <a:ea typeface="Fira Sans Extra Condensed"/>
                  <a:cs typeface="Fira Sans Extra Condensed"/>
                  <a:sym typeface="Fira Sans Extra Condensed"/>
                </a:rPr>
                <a:t>Improvement Potential</a:t>
              </a:r>
              <a:endParaRPr sz="1800" b="1">
                <a:solidFill>
                  <a:schemeClr val="accent5"/>
                </a:solidFill>
                <a:latin typeface="Fira Sans Extra Condensed"/>
                <a:ea typeface="Fira Sans Extra Condensed"/>
                <a:cs typeface="Fira Sans Extra Condensed"/>
                <a:sym typeface="Fira Sans Extra Condensed"/>
              </a:endParaRPr>
            </a:p>
          </p:txBody>
        </p:sp>
        <p:sp>
          <p:nvSpPr>
            <p:cNvPr id="617" name="Google Shape;617;p24"/>
            <p:cNvSpPr txBox="1"/>
            <p:nvPr/>
          </p:nvSpPr>
          <p:spPr>
            <a:xfrm>
              <a:off x="450075" y="1504940"/>
              <a:ext cx="1987500" cy="62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1200">
                  <a:solidFill>
                    <a:srgbClr val="000000"/>
                  </a:solidFill>
                  <a:latin typeface="Roboto"/>
                  <a:ea typeface="Roboto"/>
                  <a:cs typeface="Roboto"/>
                  <a:sym typeface="Roboto"/>
                </a:rPr>
                <a:t>Mercury is the closest planet </a:t>
              </a:r>
              <a:r>
                <a:rPr lang="en-GB" sz="1200">
                  <a:latin typeface="Roboto"/>
                  <a:ea typeface="Roboto"/>
                  <a:cs typeface="Roboto"/>
                  <a:sym typeface="Roboto"/>
                </a:rPr>
                <a:t>to </a:t>
              </a:r>
              <a:r>
                <a:rPr lang="en-GB" sz="1200">
                  <a:solidFill>
                    <a:srgbClr val="000000"/>
                  </a:solidFill>
                  <a:latin typeface="Roboto"/>
                  <a:ea typeface="Roboto"/>
                  <a:cs typeface="Roboto"/>
                  <a:sym typeface="Roboto"/>
                </a:rPr>
                <a:t>the Sun </a:t>
              </a:r>
              <a:endParaRPr sz="1200">
                <a:solidFill>
                  <a:srgbClr val="000000"/>
                </a:solidFill>
                <a:latin typeface="Roboto"/>
                <a:ea typeface="Roboto"/>
                <a:cs typeface="Roboto"/>
                <a:sym typeface="Roboto"/>
              </a:endParaRPr>
            </a:p>
          </p:txBody>
        </p:sp>
      </p:grpSp>
      <p:grpSp>
        <p:nvGrpSpPr>
          <p:cNvPr id="618" name="Google Shape;618;p24"/>
          <p:cNvGrpSpPr/>
          <p:nvPr/>
        </p:nvGrpSpPr>
        <p:grpSpPr>
          <a:xfrm>
            <a:off x="450075" y="2461331"/>
            <a:ext cx="2213400" cy="925366"/>
            <a:chOff x="450075" y="2461331"/>
            <a:chExt cx="2213400" cy="925366"/>
          </a:xfrm>
        </p:grpSpPr>
        <p:sp>
          <p:nvSpPr>
            <p:cNvPr id="619" name="Google Shape;619;p24"/>
            <p:cNvSpPr txBox="1"/>
            <p:nvPr/>
          </p:nvSpPr>
          <p:spPr>
            <a:xfrm>
              <a:off x="450075" y="2461331"/>
              <a:ext cx="2213400" cy="38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800" b="1">
                  <a:solidFill>
                    <a:schemeClr val="accent2"/>
                  </a:solidFill>
                  <a:latin typeface="Fira Sans Extra Condensed"/>
                  <a:ea typeface="Fira Sans Extra Condensed"/>
                  <a:cs typeface="Fira Sans Extra Condensed"/>
                  <a:sym typeface="Fira Sans Extra Condensed"/>
                </a:rPr>
                <a:t>Evaluate New Method</a:t>
              </a:r>
              <a:endParaRPr sz="1800" b="1">
                <a:solidFill>
                  <a:schemeClr val="accent2"/>
                </a:solidFill>
                <a:latin typeface="Fira Sans Extra Condensed"/>
                <a:ea typeface="Fira Sans Extra Condensed"/>
                <a:cs typeface="Fira Sans Extra Condensed"/>
                <a:sym typeface="Fira Sans Extra Condensed"/>
              </a:endParaRPr>
            </a:p>
          </p:txBody>
        </p:sp>
        <p:sp>
          <p:nvSpPr>
            <p:cNvPr id="620" name="Google Shape;620;p24"/>
            <p:cNvSpPr txBox="1"/>
            <p:nvPr/>
          </p:nvSpPr>
          <p:spPr>
            <a:xfrm>
              <a:off x="450075" y="2762098"/>
              <a:ext cx="1987500" cy="62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200">
                  <a:solidFill>
                    <a:srgbClr val="000000"/>
                  </a:solidFill>
                  <a:latin typeface="Roboto"/>
                  <a:ea typeface="Roboto"/>
                  <a:cs typeface="Roboto"/>
                  <a:sym typeface="Roboto"/>
                </a:rPr>
                <a:t>Venus is the second planet from the Sun</a:t>
              </a:r>
              <a:endParaRPr sz="1200">
                <a:solidFill>
                  <a:srgbClr val="000000"/>
                </a:solidFill>
                <a:latin typeface="Roboto"/>
                <a:ea typeface="Roboto"/>
                <a:cs typeface="Roboto"/>
                <a:sym typeface="Roboto"/>
              </a:endParaRPr>
            </a:p>
            <a:p>
              <a:pPr marL="0" lvl="0" indent="0" algn="l" rtl="0">
                <a:lnSpc>
                  <a:spcPct val="115000"/>
                </a:lnSpc>
                <a:spcBef>
                  <a:spcPts val="1600"/>
                </a:spcBef>
                <a:spcAft>
                  <a:spcPts val="1600"/>
                </a:spcAft>
                <a:buNone/>
              </a:pPr>
              <a:endParaRPr sz="1200">
                <a:solidFill>
                  <a:srgbClr val="000000"/>
                </a:solidFill>
                <a:latin typeface="Roboto"/>
                <a:ea typeface="Roboto"/>
                <a:cs typeface="Roboto"/>
                <a:sym typeface="Roboto"/>
              </a:endParaRPr>
            </a:p>
          </p:txBody>
        </p:sp>
      </p:grpSp>
      <p:grpSp>
        <p:nvGrpSpPr>
          <p:cNvPr id="621" name="Google Shape;621;p24"/>
          <p:cNvGrpSpPr/>
          <p:nvPr/>
        </p:nvGrpSpPr>
        <p:grpSpPr>
          <a:xfrm>
            <a:off x="450075" y="3724875"/>
            <a:ext cx="2213400" cy="918980"/>
            <a:chOff x="450075" y="3724875"/>
            <a:chExt cx="2213400" cy="918980"/>
          </a:xfrm>
        </p:grpSpPr>
        <p:sp>
          <p:nvSpPr>
            <p:cNvPr id="622" name="Google Shape;622;p24"/>
            <p:cNvSpPr txBox="1"/>
            <p:nvPr/>
          </p:nvSpPr>
          <p:spPr>
            <a:xfrm>
              <a:off x="450075" y="3724875"/>
              <a:ext cx="2213400" cy="38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800" b="1">
                  <a:solidFill>
                    <a:schemeClr val="accent4"/>
                  </a:solidFill>
                  <a:latin typeface="Fira Sans Extra Condensed"/>
                  <a:ea typeface="Fira Sans Extra Condensed"/>
                  <a:cs typeface="Fira Sans Extra Condensed"/>
                  <a:sym typeface="Fira Sans Extra Condensed"/>
                </a:rPr>
                <a:t>Implement Plan</a:t>
              </a:r>
              <a:endParaRPr sz="1800" b="1">
                <a:solidFill>
                  <a:schemeClr val="accent4"/>
                </a:solidFill>
                <a:latin typeface="Fira Sans Extra Condensed"/>
                <a:ea typeface="Fira Sans Extra Condensed"/>
                <a:cs typeface="Fira Sans Extra Condensed"/>
                <a:sym typeface="Fira Sans Extra Condensed"/>
              </a:endParaRPr>
            </a:p>
          </p:txBody>
        </p:sp>
        <p:sp>
          <p:nvSpPr>
            <p:cNvPr id="623" name="Google Shape;623;p24"/>
            <p:cNvSpPr txBox="1"/>
            <p:nvPr/>
          </p:nvSpPr>
          <p:spPr>
            <a:xfrm>
              <a:off x="450075" y="4019255"/>
              <a:ext cx="1987500" cy="62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1200">
                  <a:solidFill>
                    <a:srgbClr val="000000"/>
                  </a:solidFill>
                  <a:latin typeface="Roboto"/>
                  <a:ea typeface="Roboto"/>
                  <a:cs typeface="Roboto"/>
                  <a:sym typeface="Roboto"/>
                </a:rPr>
                <a:t>Jupiter is the biggest planet of them all</a:t>
              </a:r>
              <a:endParaRPr sz="1200">
                <a:solidFill>
                  <a:srgbClr val="000000"/>
                </a:solidFill>
                <a:latin typeface="Roboto"/>
                <a:ea typeface="Roboto"/>
                <a:cs typeface="Roboto"/>
                <a:sym typeface="Roboto"/>
              </a:endParaRPr>
            </a:p>
          </p:txBody>
        </p:sp>
      </p:grpSp>
      <p:grpSp>
        <p:nvGrpSpPr>
          <p:cNvPr id="624" name="Google Shape;624;p24"/>
          <p:cNvGrpSpPr/>
          <p:nvPr/>
        </p:nvGrpSpPr>
        <p:grpSpPr>
          <a:xfrm>
            <a:off x="6472275" y="1211300"/>
            <a:ext cx="2213400" cy="918240"/>
            <a:chOff x="6472275" y="1211300"/>
            <a:chExt cx="2213400" cy="918240"/>
          </a:xfrm>
        </p:grpSpPr>
        <p:sp>
          <p:nvSpPr>
            <p:cNvPr id="625" name="Google Shape;625;p24"/>
            <p:cNvSpPr txBox="1"/>
            <p:nvPr/>
          </p:nvSpPr>
          <p:spPr>
            <a:xfrm>
              <a:off x="6472275" y="1211300"/>
              <a:ext cx="2213400" cy="382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800" b="1">
                  <a:solidFill>
                    <a:schemeClr val="accent3"/>
                  </a:solidFill>
                  <a:latin typeface="Fira Sans Extra Condensed"/>
                  <a:ea typeface="Fira Sans Extra Condensed"/>
                  <a:cs typeface="Fira Sans Extra Condensed"/>
                  <a:sym typeface="Fira Sans Extra Condensed"/>
                </a:rPr>
                <a:t>Current Methods</a:t>
              </a:r>
              <a:endParaRPr sz="1800" b="1">
                <a:solidFill>
                  <a:schemeClr val="accent3"/>
                </a:solidFill>
                <a:latin typeface="Fira Sans Extra Condensed"/>
                <a:ea typeface="Fira Sans Extra Condensed"/>
                <a:cs typeface="Fira Sans Extra Condensed"/>
                <a:sym typeface="Fira Sans Extra Condensed"/>
              </a:endParaRPr>
            </a:p>
          </p:txBody>
        </p:sp>
        <p:sp>
          <p:nvSpPr>
            <p:cNvPr id="626" name="Google Shape;626;p24"/>
            <p:cNvSpPr txBox="1"/>
            <p:nvPr/>
          </p:nvSpPr>
          <p:spPr>
            <a:xfrm>
              <a:off x="6611175" y="1504940"/>
              <a:ext cx="2074500" cy="624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GB" sz="1200">
                  <a:solidFill>
                    <a:srgbClr val="000000"/>
                  </a:solidFill>
                  <a:latin typeface="Roboto"/>
                  <a:ea typeface="Roboto"/>
                  <a:cs typeface="Roboto"/>
                  <a:sym typeface="Roboto"/>
                </a:rPr>
                <a:t>Mars is the fourth planet from the Sun </a:t>
              </a:r>
              <a:endParaRPr sz="1200">
                <a:solidFill>
                  <a:srgbClr val="000000"/>
                </a:solidFill>
                <a:latin typeface="Roboto"/>
                <a:ea typeface="Roboto"/>
                <a:cs typeface="Roboto"/>
                <a:sym typeface="Roboto"/>
              </a:endParaRPr>
            </a:p>
            <a:p>
              <a:pPr marL="0" lvl="0" indent="0" algn="r" rtl="0">
                <a:lnSpc>
                  <a:spcPct val="115000"/>
                </a:lnSpc>
                <a:spcBef>
                  <a:spcPts val="1600"/>
                </a:spcBef>
                <a:spcAft>
                  <a:spcPts val="1600"/>
                </a:spcAft>
                <a:buNone/>
              </a:pPr>
              <a:endParaRPr sz="1200">
                <a:solidFill>
                  <a:srgbClr val="000000"/>
                </a:solidFill>
                <a:latin typeface="Roboto"/>
                <a:ea typeface="Roboto"/>
                <a:cs typeface="Roboto"/>
                <a:sym typeface="Roboto"/>
              </a:endParaRPr>
            </a:p>
          </p:txBody>
        </p:sp>
      </p:grpSp>
      <p:grpSp>
        <p:nvGrpSpPr>
          <p:cNvPr id="627" name="Google Shape;627;p24"/>
          <p:cNvGrpSpPr/>
          <p:nvPr/>
        </p:nvGrpSpPr>
        <p:grpSpPr>
          <a:xfrm>
            <a:off x="6472275" y="2461331"/>
            <a:ext cx="2213400" cy="925366"/>
            <a:chOff x="6472275" y="2461331"/>
            <a:chExt cx="2213400" cy="925366"/>
          </a:xfrm>
        </p:grpSpPr>
        <p:sp>
          <p:nvSpPr>
            <p:cNvPr id="628" name="Google Shape;628;p24"/>
            <p:cNvSpPr txBox="1"/>
            <p:nvPr/>
          </p:nvSpPr>
          <p:spPr>
            <a:xfrm>
              <a:off x="6472275" y="2461331"/>
              <a:ext cx="2213400" cy="382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1800" b="1">
                  <a:solidFill>
                    <a:schemeClr val="accent6"/>
                  </a:solidFill>
                  <a:latin typeface="Fira Sans Extra Condensed"/>
                  <a:ea typeface="Fira Sans Extra Condensed"/>
                  <a:cs typeface="Fira Sans Extra Condensed"/>
                  <a:sym typeface="Fira Sans Extra Condensed"/>
                </a:rPr>
                <a:t>Original Ideas</a:t>
              </a:r>
              <a:endParaRPr sz="1800" b="1">
                <a:solidFill>
                  <a:schemeClr val="accent6"/>
                </a:solidFill>
                <a:latin typeface="Fira Sans Extra Condensed"/>
                <a:ea typeface="Fira Sans Extra Condensed"/>
                <a:cs typeface="Fira Sans Extra Condensed"/>
                <a:sym typeface="Fira Sans Extra Condensed"/>
              </a:endParaRPr>
            </a:p>
          </p:txBody>
        </p:sp>
        <p:sp>
          <p:nvSpPr>
            <p:cNvPr id="629" name="Google Shape;629;p24"/>
            <p:cNvSpPr txBox="1"/>
            <p:nvPr/>
          </p:nvSpPr>
          <p:spPr>
            <a:xfrm>
              <a:off x="6611175" y="2762098"/>
              <a:ext cx="2074500" cy="624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GB" sz="1200">
                  <a:solidFill>
                    <a:srgbClr val="000000"/>
                  </a:solidFill>
                  <a:highlight>
                    <a:srgbClr val="FFFFFF"/>
                  </a:highlight>
                  <a:latin typeface="Roboto"/>
                  <a:ea typeface="Roboto"/>
                  <a:cs typeface="Roboto"/>
                  <a:sym typeface="Roboto"/>
                </a:rPr>
                <a:t>It is the fourth-largest planet by diameter</a:t>
              </a:r>
              <a:endParaRPr sz="1200">
                <a:solidFill>
                  <a:srgbClr val="000000"/>
                </a:solidFill>
                <a:latin typeface="Roboto"/>
                <a:ea typeface="Roboto"/>
                <a:cs typeface="Roboto"/>
                <a:sym typeface="Roboto"/>
              </a:endParaRPr>
            </a:p>
          </p:txBody>
        </p:sp>
      </p:grpSp>
      <p:grpSp>
        <p:nvGrpSpPr>
          <p:cNvPr id="630" name="Google Shape;630;p24"/>
          <p:cNvGrpSpPr/>
          <p:nvPr/>
        </p:nvGrpSpPr>
        <p:grpSpPr>
          <a:xfrm>
            <a:off x="2904950" y="1149200"/>
            <a:ext cx="3298625" cy="3589347"/>
            <a:chOff x="2904950" y="1149200"/>
            <a:chExt cx="3298625" cy="3589347"/>
          </a:xfrm>
        </p:grpSpPr>
        <p:grpSp>
          <p:nvGrpSpPr>
            <p:cNvPr id="631" name="Google Shape;631;p24"/>
            <p:cNvGrpSpPr/>
            <p:nvPr/>
          </p:nvGrpSpPr>
          <p:grpSpPr>
            <a:xfrm>
              <a:off x="3305700" y="1442075"/>
              <a:ext cx="2521570" cy="2949325"/>
              <a:chOff x="3305700" y="1442075"/>
              <a:chExt cx="2521570" cy="2949325"/>
            </a:xfrm>
          </p:grpSpPr>
          <p:sp>
            <p:nvSpPr>
              <p:cNvPr id="632" name="Google Shape;632;p24"/>
              <p:cNvSpPr/>
              <p:nvPr/>
            </p:nvSpPr>
            <p:spPr>
              <a:xfrm rot="5400000">
                <a:off x="3116813" y="1670713"/>
                <a:ext cx="2920200" cy="2462925"/>
              </a:xfrm>
              <a:prstGeom prst="flowChartPreparation">
                <a:avLst/>
              </a:prstGeom>
              <a:noFill/>
              <a:ln w="1905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3" name="Google Shape;633;p24"/>
              <p:cNvCxnSpPr/>
              <p:nvPr/>
            </p:nvCxnSpPr>
            <p:spPr>
              <a:xfrm>
                <a:off x="3305700" y="2207225"/>
                <a:ext cx="2510700" cy="1443900"/>
              </a:xfrm>
              <a:prstGeom prst="straightConnector1">
                <a:avLst/>
              </a:prstGeom>
              <a:noFill/>
              <a:ln w="19050" cap="flat" cmpd="sng">
                <a:solidFill>
                  <a:srgbClr val="595959"/>
                </a:solidFill>
                <a:prstDash val="solid"/>
                <a:round/>
                <a:headEnd type="none" w="med" len="med"/>
                <a:tailEnd type="none" w="med" len="med"/>
              </a:ln>
            </p:spPr>
          </p:cxnSp>
          <p:cxnSp>
            <p:nvCxnSpPr>
              <p:cNvPr id="634" name="Google Shape;634;p24"/>
              <p:cNvCxnSpPr/>
              <p:nvPr/>
            </p:nvCxnSpPr>
            <p:spPr>
              <a:xfrm flipH="1">
                <a:off x="3305700" y="2207225"/>
                <a:ext cx="2510700" cy="1443900"/>
              </a:xfrm>
              <a:prstGeom prst="straightConnector1">
                <a:avLst/>
              </a:prstGeom>
              <a:noFill/>
              <a:ln w="19050" cap="flat" cmpd="sng">
                <a:solidFill>
                  <a:srgbClr val="595959"/>
                </a:solidFill>
                <a:prstDash val="solid"/>
                <a:round/>
                <a:headEnd type="none" w="med" len="med"/>
                <a:tailEnd type="none" w="med" len="med"/>
              </a:ln>
            </p:spPr>
          </p:cxnSp>
          <p:cxnSp>
            <p:nvCxnSpPr>
              <p:cNvPr id="635" name="Google Shape;635;p24"/>
              <p:cNvCxnSpPr/>
              <p:nvPr/>
            </p:nvCxnSpPr>
            <p:spPr>
              <a:xfrm flipH="1">
                <a:off x="3317450" y="1469400"/>
                <a:ext cx="1267500" cy="2160000"/>
              </a:xfrm>
              <a:prstGeom prst="straightConnector1">
                <a:avLst/>
              </a:prstGeom>
              <a:noFill/>
              <a:ln w="19050" cap="flat" cmpd="sng">
                <a:solidFill>
                  <a:srgbClr val="595959"/>
                </a:solidFill>
                <a:prstDash val="solid"/>
                <a:round/>
                <a:headEnd type="none" w="med" len="med"/>
                <a:tailEnd type="none" w="med" len="med"/>
              </a:ln>
            </p:spPr>
          </p:cxnSp>
          <p:cxnSp>
            <p:nvCxnSpPr>
              <p:cNvPr id="636" name="Google Shape;636;p24"/>
              <p:cNvCxnSpPr/>
              <p:nvPr/>
            </p:nvCxnSpPr>
            <p:spPr>
              <a:xfrm>
                <a:off x="4559770" y="1469400"/>
                <a:ext cx="1267500" cy="2160000"/>
              </a:xfrm>
              <a:prstGeom prst="straightConnector1">
                <a:avLst/>
              </a:prstGeom>
              <a:noFill/>
              <a:ln w="19050" cap="flat" cmpd="sng">
                <a:solidFill>
                  <a:srgbClr val="595959"/>
                </a:solidFill>
                <a:prstDash val="solid"/>
                <a:round/>
                <a:headEnd type="none" w="med" len="med"/>
                <a:tailEnd type="none" w="med" len="med"/>
              </a:ln>
            </p:spPr>
          </p:cxnSp>
          <p:cxnSp>
            <p:nvCxnSpPr>
              <p:cNvPr id="637" name="Google Shape;637;p24"/>
              <p:cNvCxnSpPr/>
              <p:nvPr/>
            </p:nvCxnSpPr>
            <p:spPr>
              <a:xfrm rot="10800000">
                <a:off x="3317450" y="2231400"/>
                <a:ext cx="1267500" cy="2160000"/>
              </a:xfrm>
              <a:prstGeom prst="straightConnector1">
                <a:avLst/>
              </a:prstGeom>
              <a:noFill/>
              <a:ln w="19050" cap="flat" cmpd="sng">
                <a:solidFill>
                  <a:srgbClr val="595959"/>
                </a:solidFill>
                <a:prstDash val="solid"/>
                <a:round/>
                <a:headEnd type="none" w="med" len="med"/>
                <a:tailEnd type="none" w="med" len="med"/>
              </a:ln>
            </p:spPr>
          </p:cxnSp>
          <p:cxnSp>
            <p:nvCxnSpPr>
              <p:cNvPr id="638" name="Google Shape;638;p24"/>
              <p:cNvCxnSpPr/>
              <p:nvPr/>
            </p:nvCxnSpPr>
            <p:spPr>
              <a:xfrm rot="10800000" flipH="1">
                <a:off x="4559770" y="2231400"/>
                <a:ext cx="1267500" cy="2160000"/>
              </a:xfrm>
              <a:prstGeom prst="straightConnector1">
                <a:avLst/>
              </a:prstGeom>
              <a:noFill/>
              <a:ln w="19050" cap="flat" cmpd="sng">
                <a:solidFill>
                  <a:srgbClr val="595959"/>
                </a:solidFill>
                <a:prstDash val="solid"/>
                <a:round/>
                <a:headEnd type="none" w="med" len="med"/>
                <a:tailEnd type="none" w="med" len="med"/>
              </a:ln>
            </p:spPr>
          </p:cxnSp>
        </p:grpSp>
        <p:sp>
          <p:nvSpPr>
            <p:cNvPr id="639" name="Google Shape;639;p24"/>
            <p:cNvSpPr/>
            <p:nvPr/>
          </p:nvSpPr>
          <p:spPr>
            <a:xfrm>
              <a:off x="4167759" y="1149200"/>
              <a:ext cx="810000" cy="810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4"/>
            <p:cNvSpPr/>
            <p:nvPr/>
          </p:nvSpPr>
          <p:spPr>
            <a:xfrm>
              <a:off x="4167759" y="3928547"/>
              <a:ext cx="810000" cy="810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4"/>
            <p:cNvSpPr/>
            <p:nvPr/>
          </p:nvSpPr>
          <p:spPr>
            <a:xfrm rot="5400000">
              <a:off x="5393572" y="1829744"/>
              <a:ext cx="810000" cy="8100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rot="5400000">
              <a:off x="2941556" y="1829744"/>
              <a:ext cx="810000" cy="810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4"/>
            <p:cNvSpPr/>
            <p:nvPr/>
          </p:nvSpPr>
          <p:spPr>
            <a:xfrm rot="5400000">
              <a:off x="5393572" y="3224575"/>
              <a:ext cx="810000" cy="810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4"/>
            <p:cNvSpPr/>
            <p:nvPr/>
          </p:nvSpPr>
          <p:spPr>
            <a:xfrm rot="5400000">
              <a:off x="2941556" y="3224575"/>
              <a:ext cx="810000" cy="810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4202421" y="2537122"/>
              <a:ext cx="740400" cy="740400"/>
            </a:xfrm>
            <a:prstGeom prst="ellipse">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4"/>
            <p:cNvSpPr txBox="1"/>
            <p:nvPr/>
          </p:nvSpPr>
          <p:spPr>
            <a:xfrm>
              <a:off x="5393575" y="3438475"/>
              <a:ext cx="810000" cy="382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4</a:t>
              </a:r>
              <a:endParaRPr sz="2000" b="1">
                <a:solidFill>
                  <a:srgbClr val="FFFFFF"/>
                </a:solidFill>
                <a:latin typeface="Fira Sans Extra Condensed"/>
                <a:ea typeface="Fira Sans Extra Condensed"/>
                <a:cs typeface="Fira Sans Extra Condensed"/>
                <a:sym typeface="Fira Sans Extra Condensed"/>
              </a:endParaRPr>
            </a:p>
          </p:txBody>
        </p:sp>
        <p:sp>
          <p:nvSpPr>
            <p:cNvPr id="647" name="Google Shape;647;p24"/>
            <p:cNvSpPr txBox="1"/>
            <p:nvPr/>
          </p:nvSpPr>
          <p:spPr>
            <a:xfrm>
              <a:off x="2904950" y="2057893"/>
              <a:ext cx="846600" cy="382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1</a:t>
              </a:r>
              <a:endParaRPr sz="2000" b="1">
                <a:solidFill>
                  <a:srgbClr val="FFFFFF"/>
                </a:solidFill>
                <a:latin typeface="Fira Sans Extra Condensed"/>
                <a:ea typeface="Fira Sans Extra Condensed"/>
                <a:cs typeface="Fira Sans Extra Condensed"/>
                <a:sym typeface="Fira Sans Extra Condensed"/>
              </a:endParaRPr>
            </a:p>
          </p:txBody>
        </p:sp>
        <p:sp>
          <p:nvSpPr>
            <p:cNvPr id="648" name="Google Shape;648;p24"/>
            <p:cNvSpPr txBox="1"/>
            <p:nvPr/>
          </p:nvSpPr>
          <p:spPr>
            <a:xfrm>
              <a:off x="2941550" y="3438475"/>
              <a:ext cx="810000" cy="382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6</a:t>
              </a:r>
              <a:endParaRPr sz="2000" b="1">
                <a:solidFill>
                  <a:srgbClr val="FFFFFF"/>
                </a:solidFill>
                <a:latin typeface="Fira Sans Extra Condensed"/>
                <a:ea typeface="Fira Sans Extra Condensed"/>
                <a:cs typeface="Fira Sans Extra Condensed"/>
                <a:sym typeface="Fira Sans Extra Condensed"/>
              </a:endParaRPr>
            </a:p>
          </p:txBody>
        </p:sp>
        <p:sp>
          <p:nvSpPr>
            <p:cNvPr id="649" name="Google Shape;649;p24"/>
            <p:cNvSpPr txBox="1"/>
            <p:nvPr/>
          </p:nvSpPr>
          <p:spPr>
            <a:xfrm>
              <a:off x="4167750" y="4185943"/>
              <a:ext cx="810000" cy="382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5</a:t>
              </a:r>
              <a:endParaRPr sz="2000" b="1">
                <a:solidFill>
                  <a:srgbClr val="FFFFFF"/>
                </a:solidFill>
                <a:latin typeface="Fira Sans Extra Condensed"/>
                <a:ea typeface="Fira Sans Extra Condensed"/>
                <a:cs typeface="Fira Sans Extra Condensed"/>
                <a:sym typeface="Fira Sans Extra Condensed"/>
              </a:endParaRPr>
            </a:p>
          </p:txBody>
        </p:sp>
        <p:sp>
          <p:nvSpPr>
            <p:cNvPr id="650" name="Google Shape;650;p24"/>
            <p:cNvSpPr txBox="1"/>
            <p:nvPr/>
          </p:nvSpPr>
          <p:spPr>
            <a:xfrm>
              <a:off x="4076432" y="1384219"/>
              <a:ext cx="994500" cy="382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2</a:t>
              </a:r>
              <a:endParaRPr sz="2000" b="1">
                <a:solidFill>
                  <a:srgbClr val="FFFFFF"/>
                </a:solidFill>
                <a:latin typeface="Fira Sans Extra Condensed"/>
                <a:ea typeface="Fira Sans Extra Condensed"/>
                <a:cs typeface="Fira Sans Extra Condensed"/>
                <a:sym typeface="Fira Sans Extra Condensed"/>
              </a:endParaRPr>
            </a:p>
          </p:txBody>
        </p:sp>
        <p:sp>
          <p:nvSpPr>
            <p:cNvPr id="651" name="Google Shape;651;p24"/>
            <p:cNvSpPr txBox="1"/>
            <p:nvPr/>
          </p:nvSpPr>
          <p:spPr>
            <a:xfrm>
              <a:off x="5393575" y="2057893"/>
              <a:ext cx="810000" cy="382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3</a:t>
              </a:r>
              <a:endParaRPr sz="2000" b="1">
                <a:solidFill>
                  <a:srgbClr val="FFFFFF"/>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656" name="Google Shape;656;p25"/>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sp>
        <p:nvSpPr>
          <p:cNvPr id="657" name="Google Shape;657;p25"/>
          <p:cNvSpPr txBox="1"/>
          <p:nvPr/>
        </p:nvSpPr>
        <p:spPr>
          <a:xfrm>
            <a:off x="692987" y="1698250"/>
            <a:ext cx="709800" cy="25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b="1">
                <a:latin typeface="Fira Sans"/>
                <a:ea typeface="Fira Sans"/>
                <a:cs typeface="Fira Sans"/>
                <a:sym typeface="Fira Sans"/>
              </a:rPr>
              <a:t>Global</a:t>
            </a:r>
            <a:endParaRPr b="1">
              <a:latin typeface="Fira Sans"/>
              <a:ea typeface="Fira Sans"/>
              <a:cs typeface="Fira Sans"/>
              <a:sym typeface="Fira Sans"/>
            </a:endParaRPr>
          </a:p>
        </p:txBody>
      </p:sp>
      <p:sp>
        <p:nvSpPr>
          <p:cNvPr id="658" name="Google Shape;658;p25"/>
          <p:cNvSpPr txBox="1"/>
          <p:nvPr/>
        </p:nvSpPr>
        <p:spPr>
          <a:xfrm>
            <a:off x="692987" y="2597044"/>
            <a:ext cx="709800" cy="25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b="1">
                <a:latin typeface="Fira Sans"/>
                <a:ea typeface="Fira Sans"/>
                <a:cs typeface="Fira Sans"/>
                <a:sym typeface="Fira Sans"/>
              </a:rPr>
              <a:t>Mixed</a:t>
            </a:r>
            <a:endParaRPr b="1">
              <a:latin typeface="Fira Sans"/>
              <a:ea typeface="Fira Sans"/>
              <a:cs typeface="Fira Sans"/>
              <a:sym typeface="Fira Sans"/>
            </a:endParaRPr>
          </a:p>
        </p:txBody>
      </p:sp>
      <p:sp>
        <p:nvSpPr>
          <p:cNvPr id="659" name="Google Shape;659;p25"/>
          <p:cNvSpPr txBox="1"/>
          <p:nvPr/>
        </p:nvSpPr>
        <p:spPr>
          <a:xfrm>
            <a:off x="692987" y="3495825"/>
            <a:ext cx="709800" cy="25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b="1">
                <a:latin typeface="Fira Sans"/>
                <a:ea typeface="Fira Sans"/>
                <a:cs typeface="Fira Sans"/>
                <a:sym typeface="Fira Sans"/>
              </a:rPr>
              <a:t>Local</a:t>
            </a:r>
            <a:endParaRPr b="1">
              <a:latin typeface="Fira Sans"/>
              <a:ea typeface="Fira Sans"/>
              <a:cs typeface="Fira Sans"/>
              <a:sym typeface="Fira Sans"/>
            </a:endParaRPr>
          </a:p>
        </p:txBody>
      </p:sp>
      <p:sp>
        <p:nvSpPr>
          <p:cNvPr id="660" name="Google Shape;660;p25"/>
          <p:cNvSpPr txBox="1"/>
          <p:nvPr/>
        </p:nvSpPr>
        <p:spPr>
          <a:xfrm>
            <a:off x="2005988" y="4472825"/>
            <a:ext cx="1716000" cy="25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latin typeface="Fira Sans"/>
                <a:ea typeface="Fira Sans"/>
                <a:cs typeface="Fira Sans"/>
                <a:sym typeface="Fira Sans"/>
              </a:rPr>
              <a:t>Research</a:t>
            </a:r>
            <a:endParaRPr b="1">
              <a:latin typeface="Fira Sans"/>
              <a:ea typeface="Fira Sans"/>
              <a:cs typeface="Fira Sans"/>
              <a:sym typeface="Fira Sans"/>
            </a:endParaRPr>
          </a:p>
        </p:txBody>
      </p:sp>
      <p:sp>
        <p:nvSpPr>
          <p:cNvPr id="661" name="Google Shape;661;p25"/>
          <p:cNvSpPr txBox="1"/>
          <p:nvPr/>
        </p:nvSpPr>
        <p:spPr>
          <a:xfrm>
            <a:off x="4234726" y="4472825"/>
            <a:ext cx="1716000" cy="25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latin typeface="Fira Sans"/>
                <a:ea typeface="Fira Sans"/>
                <a:cs typeface="Fira Sans"/>
                <a:sym typeface="Fira Sans"/>
              </a:rPr>
              <a:t>Development</a:t>
            </a:r>
            <a:endParaRPr b="1">
              <a:latin typeface="Fira Sans"/>
              <a:ea typeface="Fira Sans"/>
              <a:cs typeface="Fira Sans"/>
              <a:sym typeface="Fira Sans"/>
            </a:endParaRPr>
          </a:p>
        </p:txBody>
      </p:sp>
      <p:sp>
        <p:nvSpPr>
          <p:cNvPr id="662" name="Google Shape;662;p25"/>
          <p:cNvSpPr txBox="1"/>
          <p:nvPr/>
        </p:nvSpPr>
        <p:spPr>
          <a:xfrm>
            <a:off x="6463463" y="4472825"/>
            <a:ext cx="1716000" cy="25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latin typeface="Fira Sans"/>
                <a:ea typeface="Fira Sans"/>
                <a:cs typeface="Fira Sans"/>
                <a:sym typeface="Fira Sans"/>
              </a:rPr>
              <a:t>Commercialization</a:t>
            </a:r>
            <a:endParaRPr b="1">
              <a:latin typeface="Fira Sans"/>
              <a:ea typeface="Fira Sans"/>
              <a:cs typeface="Fira Sans"/>
              <a:sym typeface="Fira Sans"/>
            </a:endParaRPr>
          </a:p>
        </p:txBody>
      </p:sp>
      <p:sp>
        <p:nvSpPr>
          <p:cNvPr id="663" name="Google Shape;663;p25"/>
          <p:cNvSpPr/>
          <p:nvPr/>
        </p:nvSpPr>
        <p:spPr>
          <a:xfrm>
            <a:off x="1526313" y="1286900"/>
            <a:ext cx="6732475" cy="3122825"/>
          </a:xfrm>
          <a:custGeom>
            <a:avLst/>
            <a:gdLst/>
            <a:ahLst/>
            <a:cxnLst/>
            <a:rect l="l" t="t" r="r" b="b"/>
            <a:pathLst>
              <a:path w="269299" h="124913" extrusionOk="0">
                <a:moveTo>
                  <a:pt x="0" y="0"/>
                </a:moveTo>
                <a:lnTo>
                  <a:pt x="0" y="124913"/>
                </a:lnTo>
                <a:lnTo>
                  <a:pt x="269299" y="124546"/>
                </a:lnTo>
              </a:path>
            </a:pathLst>
          </a:custGeom>
          <a:noFill/>
          <a:ln w="38100" cap="flat" cmpd="sng">
            <a:solidFill>
              <a:schemeClr val="dk1"/>
            </a:solidFill>
            <a:prstDash val="solid"/>
            <a:round/>
            <a:headEnd type="none" w="med" len="med"/>
            <a:tailEnd type="none" w="med" len="med"/>
          </a:ln>
        </p:spPr>
        <p:txBody>
          <a:bodyPr/>
          <a:lstStyle/>
          <a:p>
            <a:endParaRPr lang="en-CN"/>
          </a:p>
        </p:txBody>
      </p:sp>
      <p:cxnSp>
        <p:nvCxnSpPr>
          <p:cNvPr id="664" name="Google Shape;664;p25"/>
          <p:cNvCxnSpPr>
            <a:stCxn id="657" idx="3"/>
          </p:cNvCxnSpPr>
          <p:nvPr/>
        </p:nvCxnSpPr>
        <p:spPr>
          <a:xfrm>
            <a:off x="1402787" y="1827850"/>
            <a:ext cx="6810300" cy="0"/>
          </a:xfrm>
          <a:prstGeom prst="straightConnector1">
            <a:avLst/>
          </a:prstGeom>
          <a:noFill/>
          <a:ln w="9525" cap="flat" cmpd="sng">
            <a:solidFill>
              <a:schemeClr val="dk1"/>
            </a:solidFill>
            <a:prstDash val="dash"/>
            <a:round/>
            <a:headEnd type="none" w="med" len="med"/>
            <a:tailEnd type="none" w="med" len="med"/>
          </a:ln>
        </p:spPr>
      </p:cxnSp>
      <p:cxnSp>
        <p:nvCxnSpPr>
          <p:cNvPr id="665" name="Google Shape;665;p25"/>
          <p:cNvCxnSpPr>
            <a:stCxn id="658" idx="3"/>
          </p:cNvCxnSpPr>
          <p:nvPr/>
        </p:nvCxnSpPr>
        <p:spPr>
          <a:xfrm>
            <a:off x="1402787" y="2726644"/>
            <a:ext cx="6810300" cy="0"/>
          </a:xfrm>
          <a:prstGeom prst="straightConnector1">
            <a:avLst/>
          </a:prstGeom>
          <a:noFill/>
          <a:ln w="9525" cap="flat" cmpd="sng">
            <a:solidFill>
              <a:schemeClr val="dk1"/>
            </a:solidFill>
            <a:prstDash val="dash"/>
            <a:round/>
            <a:headEnd type="none" w="med" len="med"/>
            <a:tailEnd type="none" w="med" len="med"/>
          </a:ln>
        </p:spPr>
      </p:cxnSp>
      <p:cxnSp>
        <p:nvCxnSpPr>
          <p:cNvPr id="666" name="Google Shape;666;p25"/>
          <p:cNvCxnSpPr>
            <a:stCxn id="659" idx="3"/>
          </p:cNvCxnSpPr>
          <p:nvPr/>
        </p:nvCxnSpPr>
        <p:spPr>
          <a:xfrm>
            <a:off x="1402787" y="3625425"/>
            <a:ext cx="6818700" cy="0"/>
          </a:xfrm>
          <a:prstGeom prst="straightConnector1">
            <a:avLst/>
          </a:prstGeom>
          <a:noFill/>
          <a:ln w="9525" cap="flat" cmpd="sng">
            <a:solidFill>
              <a:schemeClr val="dk1"/>
            </a:solidFill>
            <a:prstDash val="dash"/>
            <a:round/>
            <a:headEnd type="none" w="med" len="med"/>
            <a:tailEnd type="none" w="med" len="med"/>
          </a:ln>
        </p:spPr>
      </p:cxnSp>
      <p:cxnSp>
        <p:nvCxnSpPr>
          <p:cNvPr id="667" name="Google Shape;667;p25"/>
          <p:cNvCxnSpPr>
            <a:stCxn id="660" idx="0"/>
          </p:cNvCxnSpPr>
          <p:nvPr/>
        </p:nvCxnSpPr>
        <p:spPr>
          <a:xfrm rot="10800000">
            <a:off x="2863988" y="1184825"/>
            <a:ext cx="0" cy="3288000"/>
          </a:xfrm>
          <a:prstGeom prst="straightConnector1">
            <a:avLst/>
          </a:prstGeom>
          <a:noFill/>
          <a:ln w="9525" cap="flat" cmpd="sng">
            <a:solidFill>
              <a:schemeClr val="dk1"/>
            </a:solidFill>
            <a:prstDash val="dash"/>
            <a:round/>
            <a:headEnd type="none" w="med" len="med"/>
            <a:tailEnd type="none" w="med" len="med"/>
          </a:ln>
        </p:spPr>
      </p:cxnSp>
      <p:cxnSp>
        <p:nvCxnSpPr>
          <p:cNvPr id="668" name="Google Shape;668;p25"/>
          <p:cNvCxnSpPr>
            <a:stCxn id="661" idx="0"/>
          </p:cNvCxnSpPr>
          <p:nvPr/>
        </p:nvCxnSpPr>
        <p:spPr>
          <a:xfrm rot="10800000">
            <a:off x="5092726" y="1175525"/>
            <a:ext cx="0" cy="3297300"/>
          </a:xfrm>
          <a:prstGeom prst="straightConnector1">
            <a:avLst/>
          </a:prstGeom>
          <a:noFill/>
          <a:ln w="9525" cap="flat" cmpd="sng">
            <a:solidFill>
              <a:schemeClr val="dk1"/>
            </a:solidFill>
            <a:prstDash val="dash"/>
            <a:round/>
            <a:headEnd type="none" w="med" len="med"/>
            <a:tailEnd type="none" w="med" len="med"/>
          </a:ln>
        </p:spPr>
      </p:cxnSp>
      <p:cxnSp>
        <p:nvCxnSpPr>
          <p:cNvPr id="669" name="Google Shape;669;p25"/>
          <p:cNvCxnSpPr>
            <a:stCxn id="662" idx="0"/>
          </p:cNvCxnSpPr>
          <p:nvPr/>
        </p:nvCxnSpPr>
        <p:spPr>
          <a:xfrm rot="10800000">
            <a:off x="7321463" y="1184825"/>
            <a:ext cx="0" cy="3288000"/>
          </a:xfrm>
          <a:prstGeom prst="straightConnector1">
            <a:avLst/>
          </a:prstGeom>
          <a:noFill/>
          <a:ln w="9525" cap="flat" cmpd="sng">
            <a:solidFill>
              <a:schemeClr val="dk1"/>
            </a:solidFill>
            <a:prstDash val="dash"/>
            <a:round/>
            <a:headEnd type="none" w="med" len="med"/>
            <a:tailEnd type="none" w="med" len="med"/>
          </a:ln>
        </p:spPr>
      </p:cxnSp>
      <p:grpSp>
        <p:nvGrpSpPr>
          <p:cNvPr id="670" name="Google Shape;670;p25"/>
          <p:cNvGrpSpPr/>
          <p:nvPr/>
        </p:nvGrpSpPr>
        <p:grpSpPr>
          <a:xfrm>
            <a:off x="1657863" y="2019342"/>
            <a:ext cx="1330500" cy="1161458"/>
            <a:chOff x="1753975" y="2019342"/>
            <a:chExt cx="1330500" cy="1161458"/>
          </a:xfrm>
        </p:grpSpPr>
        <p:sp>
          <p:nvSpPr>
            <p:cNvPr id="671" name="Google Shape;671;p25"/>
            <p:cNvSpPr/>
            <p:nvPr/>
          </p:nvSpPr>
          <p:spPr>
            <a:xfrm>
              <a:off x="2235175" y="2019342"/>
              <a:ext cx="368100" cy="36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5"/>
            <p:cNvSpPr txBox="1"/>
            <p:nvPr/>
          </p:nvSpPr>
          <p:spPr>
            <a:xfrm>
              <a:off x="2064325" y="2446700"/>
              <a:ext cx="709800" cy="25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accent1"/>
                  </a:solidFill>
                  <a:latin typeface="Fira Sans"/>
                  <a:ea typeface="Fira Sans"/>
                  <a:cs typeface="Fira Sans"/>
                  <a:sym typeface="Fira Sans"/>
                </a:rPr>
                <a:t>Task 1</a:t>
              </a:r>
              <a:endParaRPr sz="1200" b="1">
                <a:solidFill>
                  <a:schemeClr val="accent1"/>
                </a:solidFill>
                <a:latin typeface="Fira Sans"/>
                <a:ea typeface="Fira Sans"/>
                <a:cs typeface="Fira Sans"/>
                <a:sym typeface="Fira Sans"/>
              </a:endParaRPr>
            </a:p>
          </p:txBody>
        </p:sp>
        <p:sp>
          <p:nvSpPr>
            <p:cNvPr id="673" name="Google Shape;673;p25"/>
            <p:cNvSpPr txBox="1"/>
            <p:nvPr/>
          </p:nvSpPr>
          <p:spPr>
            <a:xfrm>
              <a:off x="1753975" y="2629700"/>
              <a:ext cx="1330500" cy="551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1200">
                  <a:solidFill>
                    <a:schemeClr val="dk1"/>
                  </a:solidFill>
                  <a:latin typeface="Roboto"/>
                  <a:ea typeface="Roboto"/>
                  <a:cs typeface="Roboto"/>
                  <a:sym typeface="Roboto"/>
                </a:rPr>
                <a:t>Venus is the second planet</a:t>
              </a:r>
              <a:endParaRPr sz="1200">
                <a:solidFill>
                  <a:schemeClr val="dk1"/>
                </a:solidFill>
                <a:latin typeface="Roboto"/>
                <a:ea typeface="Roboto"/>
                <a:cs typeface="Roboto"/>
                <a:sym typeface="Roboto"/>
              </a:endParaRPr>
            </a:p>
          </p:txBody>
        </p:sp>
      </p:grpSp>
      <p:sp>
        <p:nvSpPr>
          <p:cNvPr id="674" name="Google Shape;674;p25"/>
          <p:cNvSpPr/>
          <p:nvPr/>
        </p:nvSpPr>
        <p:spPr>
          <a:xfrm>
            <a:off x="5940563" y="1134492"/>
            <a:ext cx="368100" cy="368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5"/>
          <p:cNvSpPr txBox="1"/>
          <p:nvPr/>
        </p:nvSpPr>
        <p:spPr>
          <a:xfrm>
            <a:off x="5769713" y="1561850"/>
            <a:ext cx="709800" cy="25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accent6"/>
                </a:solidFill>
                <a:latin typeface="Fira Sans"/>
                <a:ea typeface="Fira Sans"/>
                <a:cs typeface="Fira Sans"/>
                <a:sym typeface="Fira Sans"/>
              </a:rPr>
              <a:t>Task 4</a:t>
            </a:r>
            <a:endParaRPr sz="1200" b="1">
              <a:solidFill>
                <a:schemeClr val="accent6"/>
              </a:solidFill>
              <a:latin typeface="Fira Sans"/>
              <a:ea typeface="Fira Sans"/>
              <a:cs typeface="Fira Sans"/>
              <a:sym typeface="Fira Sans"/>
            </a:endParaRPr>
          </a:p>
        </p:txBody>
      </p:sp>
      <p:sp>
        <p:nvSpPr>
          <p:cNvPr id="676" name="Google Shape;676;p25"/>
          <p:cNvSpPr txBox="1"/>
          <p:nvPr/>
        </p:nvSpPr>
        <p:spPr>
          <a:xfrm>
            <a:off x="5459363" y="1744850"/>
            <a:ext cx="1330500" cy="55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Mars is the fourth planet</a:t>
            </a:r>
            <a:endParaRPr sz="1200">
              <a:solidFill>
                <a:schemeClr val="dk1"/>
              </a:solidFill>
              <a:latin typeface="Roboto"/>
              <a:ea typeface="Roboto"/>
              <a:cs typeface="Roboto"/>
              <a:sym typeface="Roboto"/>
            </a:endParaRPr>
          </a:p>
        </p:txBody>
      </p:sp>
      <p:grpSp>
        <p:nvGrpSpPr>
          <p:cNvPr id="677" name="Google Shape;677;p25"/>
          <p:cNvGrpSpPr/>
          <p:nvPr/>
        </p:nvGrpSpPr>
        <p:grpSpPr>
          <a:xfrm>
            <a:off x="7120513" y="2919042"/>
            <a:ext cx="1330500" cy="1161458"/>
            <a:chOff x="7216625" y="2919042"/>
            <a:chExt cx="1330500" cy="1161458"/>
          </a:xfrm>
        </p:grpSpPr>
        <p:sp>
          <p:nvSpPr>
            <p:cNvPr id="678" name="Google Shape;678;p25"/>
            <p:cNvSpPr/>
            <p:nvPr/>
          </p:nvSpPr>
          <p:spPr>
            <a:xfrm>
              <a:off x="7697825" y="2919042"/>
              <a:ext cx="368100" cy="36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5"/>
            <p:cNvSpPr txBox="1"/>
            <p:nvPr/>
          </p:nvSpPr>
          <p:spPr>
            <a:xfrm>
              <a:off x="7526975" y="3346400"/>
              <a:ext cx="709800" cy="25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accent3"/>
                  </a:solidFill>
                  <a:latin typeface="Fira Sans"/>
                  <a:ea typeface="Fira Sans"/>
                  <a:cs typeface="Fira Sans"/>
                  <a:sym typeface="Fira Sans"/>
                </a:rPr>
                <a:t>Task 2</a:t>
              </a:r>
              <a:endParaRPr sz="1200" b="1">
                <a:solidFill>
                  <a:schemeClr val="accent3"/>
                </a:solidFill>
                <a:latin typeface="Fira Sans"/>
                <a:ea typeface="Fira Sans"/>
                <a:cs typeface="Fira Sans"/>
                <a:sym typeface="Fira Sans"/>
              </a:endParaRPr>
            </a:p>
          </p:txBody>
        </p:sp>
        <p:sp>
          <p:nvSpPr>
            <p:cNvPr id="680" name="Google Shape;680;p25"/>
            <p:cNvSpPr txBox="1"/>
            <p:nvPr/>
          </p:nvSpPr>
          <p:spPr>
            <a:xfrm>
              <a:off x="7216625" y="3529400"/>
              <a:ext cx="1330500" cy="55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Jupiter is the fifth planet </a:t>
              </a:r>
              <a:endParaRPr sz="1200">
                <a:solidFill>
                  <a:schemeClr val="dk1"/>
                </a:solidFill>
                <a:latin typeface="Roboto"/>
                <a:ea typeface="Roboto"/>
                <a:cs typeface="Roboto"/>
                <a:sym typeface="Roboto"/>
              </a:endParaRPr>
            </a:p>
          </p:txBody>
        </p:sp>
      </p:grpSp>
      <p:sp>
        <p:nvSpPr>
          <p:cNvPr id="681" name="Google Shape;681;p25"/>
          <p:cNvSpPr/>
          <p:nvPr/>
        </p:nvSpPr>
        <p:spPr>
          <a:xfrm>
            <a:off x="4304525" y="2919042"/>
            <a:ext cx="368100" cy="368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5"/>
          <p:cNvSpPr txBox="1"/>
          <p:nvPr/>
        </p:nvSpPr>
        <p:spPr>
          <a:xfrm>
            <a:off x="4133675" y="3346400"/>
            <a:ext cx="709800" cy="25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accent4"/>
                </a:solidFill>
                <a:latin typeface="Fira Sans"/>
                <a:ea typeface="Fira Sans"/>
                <a:cs typeface="Fira Sans"/>
                <a:sym typeface="Fira Sans"/>
              </a:rPr>
              <a:t>Task 3</a:t>
            </a:r>
            <a:endParaRPr sz="1200" b="1">
              <a:solidFill>
                <a:schemeClr val="accent4"/>
              </a:solidFill>
              <a:latin typeface="Fira Sans"/>
              <a:ea typeface="Fira Sans"/>
              <a:cs typeface="Fira Sans"/>
              <a:sym typeface="Fira Sans"/>
            </a:endParaRPr>
          </a:p>
        </p:txBody>
      </p:sp>
      <p:sp>
        <p:nvSpPr>
          <p:cNvPr id="683" name="Google Shape;683;p25"/>
          <p:cNvSpPr txBox="1"/>
          <p:nvPr/>
        </p:nvSpPr>
        <p:spPr>
          <a:xfrm>
            <a:off x="3823325" y="3529400"/>
            <a:ext cx="1330500" cy="55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Planet Earth is the third planet</a:t>
            </a:r>
            <a:endParaRPr sz="1200">
              <a:solidFill>
                <a:schemeClr val="dk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F9622-A970-A31B-8CE8-431036B13502}"/>
              </a:ext>
            </a:extLst>
          </p:cNvPr>
          <p:cNvSpPr>
            <a:spLocks noGrp="1"/>
          </p:cNvSpPr>
          <p:nvPr>
            <p:ph type="ctrTitle"/>
          </p:nvPr>
        </p:nvSpPr>
        <p:spPr/>
        <p:txBody>
          <a:bodyPr/>
          <a:lstStyle/>
          <a:p>
            <a:r>
              <a:rPr lang="en-US"/>
              <a:t>Strategy</a:t>
            </a:r>
          </a:p>
        </p:txBody>
      </p:sp>
      <p:sp>
        <p:nvSpPr>
          <p:cNvPr id="5" name="TextBox 4">
            <a:extLst>
              <a:ext uri="{FF2B5EF4-FFF2-40B4-BE49-F238E27FC236}">
                <a16:creationId xmlns:a16="http://schemas.microsoft.com/office/drawing/2014/main" id="{29092D4C-D7CA-17CB-C309-DBCDCB5E4A3A}"/>
              </a:ext>
            </a:extLst>
          </p:cNvPr>
          <p:cNvSpPr txBox="1"/>
          <p:nvPr/>
        </p:nvSpPr>
        <p:spPr>
          <a:xfrm>
            <a:off x="2582395" y="1796300"/>
            <a:ext cx="2743200" cy="24929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Times New Roman"/>
                <a:cs typeface="Times New Roman"/>
              </a:rPr>
              <a:t>Iger’s new content strategy is “cash content spend reduction target” of $4.5 billion, expects to spend $25 billion on content in 2024, down from $27 billion from fiscal 2023. This will take a few years for the bulk of the savings to be reflected in the P&amp;L. 40 percent of Disney’s content budget allocation is on sports and sports content and 60 percent on Entertainment. This is equivalent to $10 billion on sports, and $15 billion on entertainment in 2024.</a:t>
            </a:r>
          </a:p>
          <a:p>
            <a:pPr algn="l"/>
            <a:endParaRPr lang="en-US" sz="1200">
              <a:latin typeface="Times New Roman"/>
              <a:cs typeface="Times New Roman"/>
            </a:endParaRPr>
          </a:p>
        </p:txBody>
      </p:sp>
    </p:spTree>
    <p:extLst>
      <p:ext uri="{BB962C8B-B14F-4D97-AF65-F5344CB8AC3E}">
        <p14:creationId xmlns:p14="http://schemas.microsoft.com/office/powerpoint/2010/main" val="8307484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26"/>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689" name="Google Shape;689;p26"/>
          <p:cNvGrpSpPr/>
          <p:nvPr/>
        </p:nvGrpSpPr>
        <p:grpSpPr>
          <a:xfrm>
            <a:off x="5440162" y="1407471"/>
            <a:ext cx="1589251" cy="2867389"/>
            <a:chOff x="5440162" y="1407471"/>
            <a:chExt cx="1589251" cy="2867389"/>
          </a:xfrm>
        </p:grpSpPr>
        <p:sp>
          <p:nvSpPr>
            <p:cNvPr id="690" name="Google Shape;690;p26"/>
            <p:cNvSpPr/>
            <p:nvPr/>
          </p:nvSpPr>
          <p:spPr>
            <a:xfrm>
              <a:off x="6559703" y="1407471"/>
              <a:ext cx="152812" cy="139322"/>
            </a:xfrm>
            <a:custGeom>
              <a:avLst/>
              <a:gdLst/>
              <a:ahLst/>
              <a:cxnLst/>
              <a:rect l="l" t="t" r="r" b="b"/>
              <a:pathLst>
                <a:path w="5359" h="4716" extrusionOk="0">
                  <a:moveTo>
                    <a:pt x="953" y="0"/>
                  </a:moveTo>
                  <a:lnTo>
                    <a:pt x="0" y="4715"/>
                  </a:lnTo>
                  <a:lnTo>
                    <a:pt x="5358" y="4715"/>
                  </a:lnTo>
                  <a:lnTo>
                    <a:pt x="953"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a:p>
          </p:txBody>
        </p:sp>
        <p:sp>
          <p:nvSpPr>
            <p:cNvPr id="691" name="Google Shape;691;p26"/>
            <p:cNvSpPr/>
            <p:nvPr/>
          </p:nvSpPr>
          <p:spPr>
            <a:xfrm>
              <a:off x="5781689" y="4105265"/>
              <a:ext cx="173514"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6"/>
            <p:cNvSpPr/>
            <p:nvPr/>
          </p:nvSpPr>
          <p:spPr>
            <a:xfrm>
              <a:off x="6580134" y="4105265"/>
              <a:ext cx="173514" cy="169574"/>
            </a:xfrm>
            <a:custGeom>
              <a:avLst/>
              <a:gdLst/>
              <a:ahLst/>
              <a:cxnLst/>
              <a:rect l="l" t="t" r="r" b="b"/>
              <a:pathLst>
                <a:path w="6085" h="5740" extrusionOk="0">
                  <a:moveTo>
                    <a:pt x="1" y="1"/>
                  </a:moveTo>
                  <a:lnTo>
                    <a:pt x="1287" y="5739"/>
                  </a:lnTo>
                  <a:lnTo>
                    <a:pt x="6085" y="70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6"/>
            <p:cNvSpPr/>
            <p:nvPr/>
          </p:nvSpPr>
          <p:spPr>
            <a:xfrm>
              <a:off x="5440162" y="2045142"/>
              <a:ext cx="163334" cy="185025"/>
            </a:xfrm>
            <a:custGeom>
              <a:avLst/>
              <a:gdLst/>
              <a:ahLst/>
              <a:cxnLst/>
              <a:rect l="l" t="t" r="r" b="b"/>
              <a:pathLst>
                <a:path w="5728" h="6263" extrusionOk="0">
                  <a:moveTo>
                    <a:pt x="5394" y="0"/>
                  </a:moveTo>
                  <a:lnTo>
                    <a:pt x="1" y="834"/>
                  </a:lnTo>
                  <a:lnTo>
                    <a:pt x="5727" y="6263"/>
                  </a:lnTo>
                  <a:lnTo>
                    <a:pt x="5727" y="6263"/>
                  </a:lnTo>
                  <a:lnTo>
                    <a:pt x="5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6"/>
            <p:cNvSpPr/>
            <p:nvPr/>
          </p:nvSpPr>
          <p:spPr>
            <a:xfrm>
              <a:off x="5537935" y="1496097"/>
              <a:ext cx="1491477" cy="2632899"/>
            </a:xfrm>
            <a:custGeom>
              <a:avLst/>
              <a:gdLst/>
              <a:ahLst/>
              <a:cxnLst/>
              <a:rect l="l" t="t" r="r" b="b"/>
              <a:pathLst>
                <a:path w="52305" h="84273" extrusionOk="0">
                  <a:moveTo>
                    <a:pt x="1" y="1"/>
                  </a:moveTo>
                  <a:lnTo>
                    <a:pt x="1" y="84273"/>
                  </a:lnTo>
                  <a:lnTo>
                    <a:pt x="52305" y="84273"/>
                  </a:lnTo>
                  <a:lnTo>
                    <a:pt x="52305" y="1"/>
                  </a:lnTo>
                  <a:close/>
                </a:path>
              </a:pathLst>
            </a:cu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695" name="Google Shape;695;p26"/>
            <p:cNvSpPr/>
            <p:nvPr/>
          </p:nvSpPr>
          <p:spPr>
            <a:xfrm>
              <a:off x="5440162" y="1407472"/>
              <a:ext cx="1151635" cy="662343"/>
            </a:xfrm>
            <a:custGeom>
              <a:avLst/>
              <a:gdLst/>
              <a:ahLst/>
              <a:cxnLst/>
              <a:rect l="l" t="t" r="r" b="b"/>
              <a:pathLst>
                <a:path w="40387" h="22420" extrusionOk="0">
                  <a:moveTo>
                    <a:pt x="1" y="0"/>
                  </a:moveTo>
                  <a:lnTo>
                    <a:pt x="1" y="22420"/>
                  </a:lnTo>
                  <a:lnTo>
                    <a:pt x="35898" y="22420"/>
                  </a:lnTo>
                  <a:cubicBezTo>
                    <a:pt x="38374" y="22420"/>
                    <a:pt x="40387" y="20407"/>
                    <a:pt x="40387" y="17931"/>
                  </a:cubicBezTo>
                  <a:lnTo>
                    <a:pt x="40387" y="0"/>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700">
                  <a:solidFill>
                    <a:schemeClr val="lt1"/>
                  </a:solidFill>
                  <a:latin typeface="Fira Sans Extra Condensed Medium"/>
                  <a:ea typeface="Fira Sans Extra Condensed Medium"/>
                  <a:cs typeface="Fira Sans Extra Condensed Medium"/>
                  <a:sym typeface="Fira Sans Extra Condensed Medium"/>
                </a:rPr>
                <a:t>Gate </a:t>
              </a:r>
              <a:r>
                <a:rPr lang="en-GB" sz="1700">
                  <a:solidFill>
                    <a:srgbClr val="FFFFFF"/>
                  </a:solidFill>
                  <a:latin typeface="Fira Sans Extra Condensed Medium"/>
                  <a:ea typeface="Fira Sans Extra Condensed Medium"/>
                  <a:cs typeface="Fira Sans Extra Condensed Medium"/>
                  <a:sym typeface="Fira Sans Extra Condensed Medium"/>
                </a:rPr>
                <a:t>4</a:t>
              </a:r>
              <a:endParaRPr/>
            </a:p>
          </p:txBody>
        </p:sp>
        <p:sp>
          <p:nvSpPr>
            <p:cNvPr id="696" name="Google Shape;696;p26"/>
            <p:cNvSpPr/>
            <p:nvPr/>
          </p:nvSpPr>
          <p:spPr>
            <a:xfrm>
              <a:off x="5918493" y="3719786"/>
              <a:ext cx="698389"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2200"/>
            </a:p>
          </p:txBody>
        </p:sp>
        <p:sp>
          <p:nvSpPr>
            <p:cNvPr id="697" name="Google Shape;697;p26"/>
            <p:cNvSpPr txBox="1"/>
            <p:nvPr/>
          </p:nvSpPr>
          <p:spPr>
            <a:xfrm>
              <a:off x="5579476" y="2383153"/>
              <a:ext cx="1408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Analysis</a:t>
              </a:r>
              <a:endParaRPr sz="1800" b="1">
                <a:solidFill>
                  <a:schemeClr val="accent2"/>
                </a:solidFill>
                <a:latin typeface="Fira Sans Extra Condensed"/>
                <a:ea typeface="Fira Sans Extra Condensed"/>
                <a:cs typeface="Fira Sans Extra Condensed"/>
                <a:sym typeface="Fira Sans Extra Condensed"/>
              </a:endParaRPr>
            </a:p>
          </p:txBody>
        </p:sp>
        <p:sp>
          <p:nvSpPr>
            <p:cNvPr id="698" name="Google Shape;698;p26"/>
            <p:cNvSpPr txBox="1"/>
            <p:nvPr/>
          </p:nvSpPr>
          <p:spPr>
            <a:xfrm>
              <a:off x="5579476" y="2774355"/>
              <a:ext cx="14082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Neptune is the farthest planet</a:t>
              </a:r>
              <a:br>
                <a:rPr lang="en-GB" sz="1200">
                  <a:latin typeface="Roboto"/>
                  <a:ea typeface="Roboto"/>
                  <a:cs typeface="Roboto"/>
                  <a:sym typeface="Roboto"/>
                </a:rPr>
              </a:br>
              <a:r>
                <a:rPr lang="en-GB" sz="1200">
                  <a:latin typeface="Roboto"/>
                  <a:ea typeface="Roboto"/>
                  <a:cs typeface="Roboto"/>
                  <a:sym typeface="Roboto"/>
                </a:rPr>
                <a:t>from the Sun </a:t>
              </a:r>
              <a:endParaRPr sz="1200">
                <a:latin typeface="Roboto"/>
                <a:ea typeface="Roboto"/>
                <a:cs typeface="Roboto"/>
                <a:sym typeface="Roboto"/>
              </a:endParaRPr>
            </a:p>
          </p:txBody>
        </p:sp>
        <p:sp>
          <p:nvSpPr>
            <p:cNvPr id="699" name="Google Shape;699;p26"/>
            <p:cNvSpPr/>
            <p:nvPr/>
          </p:nvSpPr>
          <p:spPr>
            <a:xfrm>
              <a:off x="6110138" y="3863651"/>
              <a:ext cx="300058" cy="310911"/>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6"/>
            <p:cNvSpPr/>
            <p:nvPr/>
          </p:nvSpPr>
          <p:spPr>
            <a:xfrm>
              <a:off x="6151951" y="3951601"/>
              <a:ext cx="258245" cy="146592"/>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 name="Google Shape;701;p26"/>
          <p:cNvGrpSpPr/>
          <p:nvPr/>
        </p:nvGrpSpPr>
        <p:grpSpPr>
          <a:xfrm>
            <a:off x="2119896" y="1712272"/>
            <a:ext cx="1589251" cy="2867388"/>
            <a:chOff x="2119896" y="1712272"/>
            <a:chExt cx="1589251" cy="2867388"/>
          </a:xfrm>
        </p:grpSpPr>
        <p:sp>
          <p:nvSpPr>
            <p:cNvPr id="702" name="Google Shape;702;p26"/>
            <p:cNvSpPr/>
            <p:nvPr/>
          </p:nvSpPr>
          <p:spPr>
            <a:xfrm>
              <a:off x="2119906" y="2349943"/>
              <a:ext cx="163305" cy="185025"/>
            </a:xfrm>
            <a:custGeom>
              <a:avLst/>
              <a:gdLst/>
              <a:ahLst/>
              <a:cxnLst/>
              <a:rect l="l" t="t" r="r" b="b"/>
              <a:pathLst>
                <a:path w="5727" h="6263" extrusionOk="0">
                  <a:moveTo>
                    <a:pt x="5394" y="0"/>
                  </a:moveTo>
                  <a:lnTo>
                    <a:pt x="0" y="834"/>
                  </a:lnTo>
                  <a:lnTo>
                    <a:pt x="5727" y="6263"/>
                  </a:lnTo>
                  <a:lnTo>
                    <a:pt x="5727" y="6263"/>
                  </a:lnTo>
                  <a:lnTo>
                    <a:pt x="53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6"/>
            <p:cNvSpPr/>
            <p:nvPr/>
          </p:nvSpPr>
          <p:spPr>
            <a:xfrm>
              <a:off x="2461395" y="4410066"/>
              <a:ext cx="173856" cy="169574"/>
            </a:xfrm>
            <a:custGeom>
              <a:avLst/>
              <a:gdLst/>
              <a:ahLst/>
              <a:cxnLst/>
              <a:rect l="l" t="t" r="r" b="b"/>
              <a:pathLst>
                <a:path w="6097" h="5740" extrusionOk="0">
                  <a:moveTo>
                    <a:pt x="6097" y="1"/>
                  </a:moveTo>
                  <a:lnTo>
                    <a:pt x="1" y="703"/>
                  </a:lnTo>
                  <a:lnTo>
                    <a:pt x="4799" y="5739"/>
                  </a:lnTo>
                  <a:lnTo>
                    <a:pt x="60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6"/>
            <p:cNvSpPr/>
            <p:nvPr/>
          </p:nvSpPr>
          <p:spPr>
            <a:xfrm>
              <a:off x="3259868" y="4410066"/>
              <a:ext cx="173514" cy="169574"/>
            </a:xfrm>
            <a:custGeom>
              <a:avLst/>
              <a:gdLst/>
              <a:ahLst/>
              <a:cxnLst/>
              <a:rect l="l" t="t" r="r" b="b"/>
              <a:pathLst>
                <a:path w="6085" h="5740" extrusionOk="0">
                  <a:moveTo>
                    <a:pt x="0" y="1"/>
                  </a:moveTo>
                  <a:lnTo>
                    <a:pt x="1286" y="5739"/>
                  </a:lnTo>
                  <a:lnTo>
                    <a:pt x="6084" y="703"/>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6"/>
            <p:cNvSpPr/>
            <p:nvPr/>
          </p:nvSpPr>
          <p:spPr>
            <a:xfrm>
              <a:off x="3244243" y="1712272"/>
              <a:ext cx="153154" cy="139322"/>
            </a:xfrm>
            <a:custGeom>
              <a:avLst/>
              <a:gdLst/>
              <a:ahLst/>
              <a:cxnLst/>
              <a:rect l="l" t="t" r="r" b="b"/>
              <a:pathLst>
                <a:path w="5371" h="4716" extrusionOk="0">
                  <a:moveTo>
                    <a:pt x="953" y="0"/>
                  </a:moveTo>
                  <a:lnTo>
                    <a:pt x="1" y="4715"/>
                  </a:lnTo>
                  <a:lnTo>
                    <a:pt x="5370" y="4715"/>
                  </a:lnTo>
                  <a:lnTo>
                    <a:pt x="9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6"/>
            <p:cNvSpPr/>
            <p:nvPr/>
          </p:nvSpPr>
          <p:spPr>
            <a:xfrm>
              <a:off x="2217984" y="1800897"/>
              <a:ext cx="1491163" cy="2632899"/>
            </a:xfrm>
            <a:custGeom>
              <a:avLst/>
              <a:gdLst/>
              <a:ahLst/>
              <a:cxnLst/>
              <a:rect l="l" t="t" r="r" b="b"/>
              <a:pathLst>
                <a:path w="52294" h="84273" extrusionOk="0">
                  <a:moveTo>
                    <a:pt x="1" y="1"/>
                  </a:moveTo>
                  <a:lnTo>
                    <a:pt x="1" y="84273"/>
                  </a:lnTo>
                  <a:lnTo>
                    <a:pt x="52293" y="84273"/>
                  </a:lnTo>
                  <a:lnTo>
                    <a:pt x="52293" y="1"/>
                  </a:lnTo>
                  <a:close/>
                </a:path>
              </a:pathLst>
            </a:cu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707" name="Google Shape;707;p26"/>
            <p:cNvSpPr/>
            <p:nvPr/>
          </p:nvSpPr>
          <p:spPr>
            <a:xfrm>
              <a:off x="2119896" y="1712272"/>
              <a:ext cx="1151635" cy="662343"/>
            </a:xfrm>
            <a:custGeom>
              <a:avLst/>
              <a:gdLst/>
              <a:ahLst/>
              <a:cxnLst/>
              <a:rect l="l" t="t" r="r" b="b"/>
              <a:pathLst>
                <a:path w="40387" h="22420" extrusionOk="0">
                  <a:moveTo>
                    <a:pt x="0" y="0"/>
                  </a:moveTo>
                  <a:lnTo>
                    <a:pt x="0" y="22420"/>
                  </a:lnTo>
                  <a:lnTo>
                    <a:pt x="35909" y="22420"/>
                  </a:lnTo>
                  <a:cubicBezTo>
                    <a:pt x="38386" y="22420"/>
                    <a:pt x="40386" y="20407"/>
                    <a:pt x="40386" y="17931"/>
                  </a:cubicBezTo>
                  <a:lnTo>
                    <a:pt x="40386" y="0"/>
                  </a:ln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700">
                  <a:solidFill>
                    <a:schemeClr val="lt1"/>
                  </a:solidFill>
                  <a:latin typeface="Fira Sans Extra Condensed Medium"/>
                  <a:ea typeface="Fira Sans Extra Condensed Medium"/>
                  <a:cs typeface="Fira Sans Extra Condensed Medium"/>
                  <a:sym typeface="Fira Sans Extra Condensed Medium"/>
                </a:rPr>
                <a:t>Gate </a:t>
              </a:r>
              <a:r>
                <a:rPr lang="en-GB" sz="1700">
                  <a:solidFill>
                    <a:srgbClr val="FFFFFF"/>
                  </a:solidFill>
                  <a:latin typeface="Fira Sans Extra Condensed Medium"/>
                  <a:ea typeface="Fira Sans Extra Condensed Medium"/>
                  <a:cs typeface="Fira Sans Extra Condensed Medium"/>
                  <a:sym typeface="Fira Sans Extra Condensed Medium"/>
                </a:rPr>
                <a:t>2</a:t>
              </a:r>
              <a:endParaRPr/>
            </a:p>
          </p:txBody>
        </p:sp>
        <p:sp>
          <p:nvSpPr>
            <p:cNvPr id="708" name="Google Shape;708;p26"/>
            <p:cNvSpPr/>
            <p:nvPr/>
          </p:nvSpPr>
          <p:spPr>
            <a:xfrm>
              <a:off x="2598199" y="4024586"/>
              <a:ext cx="698760" cy="555074"/>
            </a:xfrm>
            <a:custGeom>
              <a:avLst/>
              <a:gdLst/>
              <a:ahLst/>
              <a:cxnLst/>
              <a:rect l="l" t="t" r="r" b="b"/>
              <a:pathLst>
                <a:path w="24505" h="18789" extrusionOk="0">
                  <a:moveTo>
                    <a:pt x="4490" y="0"/>
                  </a:moveTo>
                  <a:cubicBezTo>
                    <a:pt x="2013" y="0"/>
                    <a:pt x="1" y="2012"/>
                    <a:pt x="1" y="4489"/>
                  </a:cubicBezTo>
                  <a:lnTo>
                    <a:pt x="1" y="18788"/>
                  </a:lnTo>
                  <a:lnTo>
                    <a:pt x="24504" y="18788"/>
                  </a:lnTo>
                  <a:lnTo>
                    <a:pt x="24504" y="4489"/>
                  </a:lnTo>
                  <a:cubicBezTo>
                    <a:pt x="24504" y="2012"/>
                    <a:pt x="22492" y="0"/>
                    <a:pt x="200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2200"/>
            </a:p>
          </p:txBody>
        </p:sp>
        <p:sp>
          <p:nvSpPr>
            <p:cNvPr id="709" name="Google Shape;709;p26"/>
            <p:cNvSpPr txBox="1"/>
            <p:nvPr/>
          </p:nvSpPr>
          <p:spPr>
            <a:xfrm>
              <a:off x="2259485" y="2687947"/>
              <a:ext cx="1408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4"/>
                  </a:solidFill>
                  <a:latin typeface="Fira Sans Extra Condensed"/>
                  <a:ea typeface="Fira Sans Extra Condensed"/>
                  <a:cs typeface="Fira Sans Extra Condensed"/>
                  <a:sym typeface="Fira Sans Extra Condensed"/>
                </a:rPr>
                <a:t>Development</a:t>
              </a:r>
              <a:endParaRPr sz="1800" b="1">
                <a:solidFill>
                  <a:schemeClr val="accent4"/>
                </a:solidFill>
                <a:latin typeface="Fira Sans Extra Condensed"/>
                <a:ea typeface="Fira Sans Extra Condensed"/>
                <a:cs typeface="Fira Sans Extra Condensed"/>
                <a:sym typeface="Fira Sans Extra Condensed"/>
              </a:endParaRPr>
            </a:p>
          </p:txBody>
        </p:sp>
        <p:sp>
          <p:nvSpPr>
            <p:cNvPr id="710" name="Google Shape;710;p26"/>
            <p:cNvSpPr txBox="1"/>
            <p:nvPr/>
          </p:nvSpPr>
          <p:spPr>
            <a:xfrm>
              <a:off x="2259485" y="3079148"/>
              <a:ext cx="14082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Jupiter is a gas giant and the biggest planet</a:t>
              </a:r>
              <a:endParaRPr sz="1200">
                <a:latin typeface="Roboto"/>
                <a:ea typeface="Roboto"/>
                <a:cs typeface="Roboto"/>
                <a:sym typeface="Roboto"/>
              </a:endParaRPr>
            </a:p>
          </p:txBody>
        </p:sp>
        <p:sp>
          <p:nvSpPr>
            <p:cNvPr id="711" name="Google Shape;711;p26"/>
            <p:cNvSpPr/>
            <p:nvPr/>
          </p:nvSpPr>
          <p:spPr>
            <a:xfrm>
              <a:off x="2954576" y="4122462"/>
              <a:ext cx="18778" cy="49610"/>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6"/>
            <p:cNvSpPr/>
            <p:nvPr/>
          </p:nvSpPr>
          <p:spPr>
            <a:xfrm>
              <a:off x="3011694" y="4143487"/>
              <a:ext cx="38368" cy="38339"/>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6"/>
            <p:cNvSpPr/>
            <p:nvPr/>
          </p:nvSpPr>
          <p:spPr>
            <a:xfrm>
              <a:off x="3067081" y="4259711"/>
              <a:ext cx="38395" cy="20406"/>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6"/>
            <p:cNvSpPr/>
            <p:nvPr/>
          </p:nvSpPr>
          <p:spPr>
            <a:xfrm>
              <a:off x="2805380" y="4259711"/>
              <a:ext cx="38395" cy="19507"/>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6"/>
            <p:cNvSpPr/>
            <p:nvPr/>
          </p:nvSpPr>
          <p:spPr>
            <a:xfrm>
              <a:off x="2879545" y="4143487"/>
              <a:ext cx="38395" cy="38339"/>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6"/>
            <p:cNvSpPr/>
            <p:nvPr/>
          </p:nvSpPr>
          <p:spPr>
            <a:xfrm>
              <a:off x="2822427" y="4181629"/>
              <a:ext cx="40099" cy="29204"/>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6"/>
            <p:cNvSpPr/>
            <p:nvPr/>
          </p:nvSpPr>
          <p:spPr>
            <a:xfrm>
              <a:off x="3047491" y="4181966"/>
              <a:ext cx="40072" cy="30131"/>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6"/>
            <p:cNvSpPr/>
            <p:nvPr/>
          </p:nvSpPr>
          <p:spPr>
            <a:xfrm>
              <a:off x="2856546" y="4180027"/>
              <a:ext cx="191811" cy="274048"/>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26"/>
          <p:cNvGrpSpPr/>
          <p:nvPr/>
        </p:nvGrpSpPr>
        <p:grpSpPr>
          <a:xfrm>
            <a:off x="3777477" y="1559871"/>
            <a:ext cx="1594355" cy="2867388"/>
            <a:chOff x="3777477" y="1559871"/>
            <a:chExt cx="1594355" cy="2867388"/>
          </a:xfrm>
        </p:grpSpPr>
        <p:sp>
          <p:nvSpPr>
            <p:cNvPr id="720" name="Google Shape;720;p26"/>
            <p:cNvSpPr/>
            <p:nvPr/>
          </p:nvSpPr>
          <p:spPr>
            <a:xfrm>
              <a:off x="4119004" y="4257665"/>
              <a:ext cx="173514" cy="169574"/>
            </a:xfrm>
            <a:custGeom>
              <a:avLst/>
              <a:gdLst/>
              <a:ahLst/>
              <a:cxnLst/>
              <a:rect l="l" t="t" r="r" b="b"/>
              <a:pathLst>
                <a:path w="6085" h="5740" extrusionOk="0">
                  <a:moveTo>
                    <a:pt x="6085" y="1"/>
                  </a:moveTo>
                  <a:lnTo>
                    <a:pt x="1" y="703"/>
                  </a:lnTo>
                  <a:lnTo>
                    <a:pt x="4799" y="5739"/>
                  </a:lnTo>
                  <a:lnTo>
                    <a:pt x="60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6"/>
            <p:cNvSpPr/>
            <p:nvPr/>
          </p:nvSpPr>
          <p:spPr>
            <a:xfrm>
              <a:off x="4917136" y="4257665"/>
              <a:ext cx="173856" cy="169574"/>
            </a:xfrm>
            <a:custGeom>
              <a:avLst/>
              <a:gdLst/>
              <a:ahLst/>
              <a:cxnLst/>
              <a:rect l="l" t="t" r="r" b="b"/>
              <a:pathLst>
                <a:path w="6097" h="5740" extrusionOk="0">
                  <a:moveTo>
                    <a:pt x="0" y="1"/>
                  </a:moveTo>
                  <a:lnTo>
                    <a:pt x="1298" y="5739"/>
                  </a:lnTo>
                  <a:lnTo>
                    <a:pt x="6096" y="703"/>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6"/>
            <p:cNvSpPr/>
            <p:nvPr/>
          </p:nvSpPr>
          <p:spPr>
            <a:xfrm>
              <a:off x="4901853" y="1559871"/>
              <a:ext cx="152812" cy="139322"/>
            </a:xfrm>
            <a:custGeom>
              <a:avLst/>
              <a:gdLst/>
              <a:ahLst/>
              <a:cxnLst/>
              <a:rect l="l" t="t" r="r" b="b"/>
              <a:pathLst>
                <a:path w="5359" h="4716" extrusionOk="0">
                  <a:moveTo>
                    <a:pt x="953" y="0"/>
                  </a:moveTo>
                  <a:lnTo>
                    <a:pt x="0" y="4715"/>
                  </a:lnTo>
                  <a:lnTo>
                    <a:pt x="5358" y="4715"/>
                  </a:lnTo>
                  <a:lnTo>
                    <a:pt x="9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6"/>
            <p:cNvSpPr/>
            <p:nvPr/>
          </p:nvSpPr>
          <p:spPr>
            <a:xfrm>
              <a:off x="3777477" y="2197542"/>
              <a:ext cx="162992" cy="185025"/>
            </a:xfrm>
            <a:custGeom>
              <a:avLst/>
              <a:gdLst/>
              <a:ahLst/>
              <a:cxnLst/>
              <a:rect l="l" t="t" r="r" b="b"/>
              <a:pathLst>
                <a:path w="5716" h="6263" extrusionOk="0">
                  <a:moveTo>
                    <a:pt x="5395" y="0"/>
                  </a:moveTo>
                  <a:lnTo>
                    <a:pt x="1" y="834"/>
                  </a:lnTo>
                  <a:lnTo>
                    <a:pt x="5716" y="6263"/>
                  </a:lnTo>
                  <a:lnTo>
                    <a:pt x="53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6"/>
            <p:cNvSpPr/>
            <p:nvPr/>
          </p:nvSpPr>
          <p:spPr>
            <a:xfrm>
              <a:off x="3880355" y="1653713"/>
              <a:ext cx="1491477" cy="2633274"/>
            </a:xfrm>
            <a:custGeom>
              <a:avLst/>
              <a:gdLst/>
              <a:ahLst/>
              <a:cxnLst/>
              <a:rect l="l" t="t" r="r" b="b"/>
              <a:pathLst>
                <a:path w="52305" h="84285" extrusionOk="0">
                  <a:moveTo>
                    <a:pt x="1" y="0"/>
                  </a:moveTo>
                  <a:lnTo>
                    <a:pt x="1" y="84284"/>
                  </a:lnTo>
                  <a:lnTo>
                    <a:pt x="52305" y="84284"/>
                  </a:lnTo>
                  <a:lnTo>
                    <a:pt x="52305" y="0"/>
                  </a:lnTo>
                  <a:close/>
                </a:path>
              </a:pathLst>
            </a:cu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725" name="Google Shape;725;p26"/>
            <p:cNvSpPr/>
            <p:nvPr/>
          </p:nvSpPr>
          <p:spPr>
            <a:xfrm>
              <a:off x="3777477" y="1559871"/>
              <a:ext cx="1151635" cy="662343"/>
            </a:xfrm>
            <a:custGeom>
              <a:avLst/>
              <a:gdLst/>
              <a:ahLst/>
              <a:cxnLst/>
              <a:rect l="l" t="t" r="r" b="b"/>
              <a:pathLst>
                <a:path w="40387" h="22420" extrusionOk="0">
                  <a:moveTo>
                    <a:pt x="1" y="0"/>
                  </a:moveTo>
                  <a:lnTo>
                    <a:pt x="1" y="22420"/>
                  </a:lnTo>
                  <a:lnTo>
                    <a:pt x="35898" y="22420"/>
                  </a:lnTo>
                  <a:cubicBezTo>
                    <a:pt x="38375" y="22420"/>
                    <a:pt x="40387" y="20407"/>
                    <a:pt x="40387" y="17931"/>
                  </a:cubicBezTo>
                  <a:lnTo>
                    <a:pt x="40387"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700">
                  <a:solidFill>
                    <a:schemeClr val="lt1"/>
                  </a:solidFill>
                  <a:latin typeface="Fira Sans Extra Condensed Medium"/>
                  <a:ea typeface="Fira Sans Extra Condensed Medium"/>
                  <a:cs typeface="Fira Sans Extra Condensed Medium"/>
                  <a:sym typeface="Fira Sans Extra Condensed Medium"/>
                </a:rPr>
                <a:t>Gate </a:t>
              </a:r>
              <a:r>
                <a:rPr lang="en-GB" sz="1700">
                  <a:solidFill>
                    <a:srgbClr val="FFFFFF"/>
                  </a:solidFill>
                  <a:latin typeface="Fira Sans Extra Condensed Medium"/>
                  <a:ea typeface="Fira Sans Extra Condensed Medium"/>
                  <a:cs typeface="Fira Sans Extra Condensed Medium"/>
                  <a:sym typeface="Fira Sans Extra Condensed Medium"/>
                </a:rPr>
                <a:t>3</a:t>
              </a:r>
              <a:endParaRPr/>
            </a:p>
          </p:txBody>
        </p:sp>
        <p:sp>
          <p:nvSpPr>
            <p:cNvPr id="726" name="Google Shape;726;p26"/>
            <p:cNvSpPr/>
            <p:nvPr/>
          </p:nvSpPr>
          <p:spPr>
            <a:xfrm>
              <a:off x="4255809" y="3872185"/>
              <a:ext cx="698389" cy="555074"/>
            </a:xfrm>
            <a:custGeom>
              <a:avLst/>
              <a:gdLst/>
              <a:ahLst/>
              <a:cxnLst/>
              <a:rect l="l" t="t" r="r" b="b"/>
              <a:pathLst>
                <a:path w="24492" h="18789" extrusionOk="0">
                  <a:moveTo>
                    <a:pt x="4478" y="0"/>
                  </a:moveTo>
                  <a:cubicBezTo>
                    <a:pt x="2001" y="0"/>
                    <a:pt x="1" y="2012"/>
                    <a:pt x="1" y="4489"/>
                  </a:cubicBezTo>
                  <a:lnTo>
                    <a:pt x="1" y="18788"/>
                  </a:lnTo>
                  <a:lnTo>
                    <a:pt x="24492" y="18788"/>
                  </a:lnTo>
                  <a:lnTo>
                    <a:pt x="24492" y="4489"/>
                  </a:lnTo>
                  <a:cubicBezTo>
                    <a:pt x="24492" y="2012"/>
                    <a:pt x="22480" y="0"/>
                    <a:pt x="20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2200"/>
            </a:p>
          </p:txBody>
        </p:sp>
        <p:sp>
          <p:nvSpPr>
            <p:cNvPr id="727" name="Google Shape;727;p26"/>
            <p:cNvSpPr txBox="1"/>
            <p:nvPr/>
          </p:nvSpPr>
          <p:spPr>
            <a:xfrm>
              <a:off x="3922013" y="2535559"/>
              <a:ext cx="1408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Review</a:t>
              </a:r>
              <a:endParaRPr sz="1800" b="1">
                <a:solidFill>
                  <a:schemeClr val="accent3"/>
                </a:solidFill>
                <a:latin typeface="Fira Sans Extra Condensed"/>
                <a:ea typeface="Fira Sans Extra Condensed"/>
                <a:cs typeface="Fira Sans Extra Condensed"/>
                <a:sym typeface="Fira Sans Extra Condensed"/>
              </a:endParaRPr>
            </a:p>
          </p:txBody>
        </p:sp>
        <p:sp>
          <p:nvSpPr>
            <p:cNvPr id="728" name="Google Shape;728;p26"/>
            <p:cNvSpPr txBox="1"/>
            <p:nvPr/>
          </p:nvSpPr>
          <p:spPr>
            <a:xfrm>
              <a:off x="3922013" y="2926759"/>
              <a:ext cx="14082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Saturn is a gas giant and has several rings</a:t>
              </a:r>
              <a:endParaRPr sz="1200">
                <a:latin typeface="Roboto"/>
                <a:ea typeface="Roboto"/>
                <a:cs typeface="Roboto"/>
                <a:sym typeface="Roboto"/>
              </a:endParaRPr>
            </a:p>
          </p:txBody>
        </p:sp>
        <p:sp>
          <p:nvSpPr>
            <p:cNvPr id="729" name="Google Shape;729;p26"/>
            <p:cNvSpPr/>
            <p:nvPr/>
          </p:nvSpPr>
          <p:spPr>
            <a:xfrm>
              <a:off x="4497596" y="4243800"/>
              <a:ext cx="18341" cy="19077"/>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6"/>
            <p:cNvSpPr/>
            <p:nvPr/>
          </p:nvSpPr>
          <p:spPr>
            <a:xfrm>
              <a:off x="4445075" y="4041536"/>
              <a:ext cx="230040" cy="273571"/>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6"/>
            <p:cNvSpPr/>
            <p:nvPr/>
          </p:nvSpPr>
          <p:spPr>
            <a:xfrm>
              <a:off x="4505554" y="4004225"/>
              <a:ext cx="107467" cy="56388"/>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6"/>
            <p:cNvSpPr/>
            <p:nvPr/>
          </p:nvSpPr>
          <p:spPr>
            <a:xfrm>
              <a:off x="4691006" y="4132709"/>
              <a:ext cx="52546" cy="111118"/>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6"/>
            <p:cNvSpPr/>
            <p:nvPr/>
          </p:nvSpPr>
          <p:spPr>
            <a:xfrm>
              <a:off x="4692597" y="4078005"/>
              <a:ext cx="52546" cy="3649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6"/>
            <p:cNvSpPr/>
            <p:nvPr/>
          </p:nvSpPr>
          <p:spPr>
            <a:xfrm>
              <a:off x="4696564" y="4252904"/>
              <a:ext cx="43805" cy="45626"/>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26"/>
          <p:cNvGrpSpPr/>
          <p:nvPr/>
        </p:nvGrpSpPr>
        <p:grpSpPr>
          <a:xfrm>
            <a:off x="7097719" y="1255071"/>
            <a:ext cx="1589251" cy="2867389"/>
            <a:chOff x="7097719" y="1255071"/>
            <a:chExt cx="1589251" cy="2867389"/>
          </a:xfrm>
        </p:grpSpPr>
        <p:sp>
          <p:nvSpPr>
            <p:cNvPr id="736" name="Google Shape;736;p26"/>
            <p:cNvSpPr/>
            <p:nvPr/>
          </p:nvSpPr>
          <p:spPr>
            <a:xfrm>
              <a:off x="8212978" y="1255071"/>
              <a:ext cx="152812" cy="139322"/>
            </a:xfrm>
            <a:custGeom>
              <a:avLst/>
              <a:gdLst/>
              <a:ahLst/>
              <a:cxnLst/>
              <a:rect l="l" t="t" r="r" b="b"/>
              <a:pathLst>
                <a:path w="5359" h="4716" extrusionOk="0">
                  <a:moveTo>
                    <a:pt x="953" y="0"/>
                  </a:moveTo>
                  <a:lnTo>
                    <a:pt x="0" y="4715"/>
                  </a:lnTo>
                  <a:lnTo>
                    <a:pt x="5358" y="4715"/>
                  </a:lnTo>
                  <a:lnTo>
                    <a:pt x="953" y="0"/>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7" name="Google Shape;737;p26"/>
            <p:cNvSpPr/>
            <p:nvPr/>
          </p:nvSpPr>
          <p:spPr>
            <a:xfrm>
              <a:off x="7439246" y="3952865"/>
              <a:ext cx="173514"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6"/>
            <p:cNvSpPr/>
            <p:nvPr/>
          </p:nvSpPr>
          <p:spPr>
            <a:xfrm>
              <a:off x="8237692" y="3952865"/>
              <a:ext cx="173514" cy="169574"/>
            </a:xfrm>
            <a:custGeom>
              <a:avLst/>
              <a:gdLst/>
              <a:ahLst/>
              <a:cxnLst/>
              <a:rect l="l" t="t" r="r" b="b"/>
              <a:pathLst>
                <a:path w="6085" h="5740" extrusionOk="0">
                  <a:moveTo>
                    <a:pt x="1" y="1"/>
                  </a:moveTo>
                  <a:lnTo>
                    <a:pt x="1287" y="5739"/>
                  </a:lnTo>
                  <a:lnTo>
                    <a:pt x="6085" y="70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6"/>
            <p:cNvSpPr/>
            <p:nvPr/>
          </p:nvSpPr>
          <p:spPr>
            <a:xfrm>
              <a:off x="7097719" y="1892742"/>
              <a:ext cx="163334" cy="185025"/>
            </a:xfrm>
            <a:custGeom>
              <a:avLst/>
              <a:gdLst/>
              <a:ahLst/>
              <a:cxnLst/>
              <a:rect l="l" t="t" r="r" b="b"/>
              <a:pathLst>
                <a:path w="5728" h="6263" extrusionOk="0">
                  <a:moveTo>
                    <a:pt x="5394" y="0"/>
                  </a:moveTo>
                  <a:lnTo>
                    <a:pt x="1" y="834"/>
                  </a:lnTo>
                  <a:lnTo>
                    <a:pt x="5727" y="6263"/>
                  </a:lnTo>
                  <a:lnTo>
                    <a:pt x="5727" y="6263"/>
                  </a:lnTo>
                  <a:lnTo>
                    <a:pt x="5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6"/>
            <p:cNvSpPr/>
            <p:nvPr/>
          </p:nvSpPr>
          <p:spPr>
            <a:xfrm>
              <a:off x="7195493" y="1343697"/>
              <a:ext cx="1491477" cy="2632899"/>
            </a:xfrm>
            <a:custGeom>
              <a:avLst/>
              <a:gdLst/>
              <a:ahLst/>
              <a:cxnLst/>
              <a:rect l="l" t="t" r="r" b="b"/>
              <a:pathLst>
                <a:path w="52305" h="84273" extrusionOk="0">
                  <a:moveTo>
                    <a:pt x="1" y="1"/>
                  </a:moveTo>
                  <a:lnTo>
                    <a:pt x="1" y="84273"/>
                  </a:lnTo>
                  <a:lnTo>
                    <a:pt x="52305" y="84273"/>
                  </a:lnTo>
                  <a:lnTo>
                    <a:pt x="52305" y="1"/>
                  </a:lnTo>
                  <a:close/>
                </a:path>
              </a:pathLst>
            </a:cu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741" name="Google Shape;741;p26"/>
            <p:cNvSpPr/>
            <p:nvPr/>
          </p:nvSpPr>
          <p:spPr>
            <a:xfrm>
              <a:off x="7097719" y="1255072"/>
              <a:ext cx="1151635" cy="662343"/>
            </a:xfrm>
            <a:custGeom>
              <a:avLst/>
              <a:gdLst/>
              <a:ahLst/>
              <a:cxnLst/>
              <a:rect l="l" t="t" r="r" b="b"/>
              <a:pathLst>
                <a:path w="40387" h="22420" extrusionOk="0">
                  <a:moveTo>
                    <a:pt x="1" y="0"/>
                  </a:moveTo>
                  <a:lnTo>
                    <a:pt x="1" y="22420"/>
                  </a:lnTo>
                  <a:lnTo>
                    <a:pt x="35898" y="22420"/>
                  </a:lnTo>
                  <a:cubicBezTo>
                    <a:pt x="38374" y="22420"/>
                    <a:pt x="40387" y="20407"/>
                    <a:pt x="40387" y="17931"/>
                  </a:cubicBezTo>
                  <a:lnTo>
                    <a:pt x="40387" y="0"/>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700">
                  <a:solidFill>
                    <a:schemeClr val="lt1"/>
                  </a:solidFill>
                  <a:latin typeface="Fira Sans Extra Condensed Medium"/>
                  <a:ea typeface="Fira Sans Extra Condensed Medium"/>
                  <a:cs typeface="Fira Sans Extra Condensed Medium"/>
                  <a:sym typeface="Fira Sans Extra Condensed Medium"/>
                </a:rPr>
                <a:t>Gate </a:t>
              </a:r>
              <a:r>
                <a:rPr lang="en-GB" sz="1700">
                  <a:solidFill>
                    <a:srgbClr val="FFFFFF"/>
                  </a:solidFill>
                  <a:latin typeface="Fira Sans Extra Condensed Medium"/>
                  <a:ea typeface="Fira Sans Extra Condensed Medium"/>
                  <a:cs typeface="Fira Sans Extra Condensed Medium"/>
                  <a:sym typeface="Fira Sans Extra Condensed Medium"/>
                </a:rPr>
                <a:t>5</a:t>
              </a:r>
              <a:endParaRPr/>
            </a:p>
          </p:txBody>
        </p:sp>
        <p:sp>
          <p:nvSpPr>
            <p:cNvPr id="742" name="Google Shape;742;p26"/>
            <p:cNvSpPr/>
            <p:nvPr/>
          </p:nvSpPr>
          <p:spPr>
            <a:xfrm>
              <a:off x="7576051" y="3567386"/>
              <a:ext cx="698389"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2200"/>
            </a:p>
          </p:txBody>
        </p:sp>
        <p:sp>
          <p:nvSpPr>
            <p:cNvPr id="743" name="Google Shape;743;p26"/>
            <p:cNvSpPr txBox="1"/>
            <p:nvPr/>
          </p:nvSpPr>
          <p:spPr>
            <a:xfrm>
              <a:off x="7237034" y="2230753"/>
              <a:ext cx="1408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Launch</a:t>
              </a:r>
              <a:endParaRPr sz="1800" b="1">
                <a:solidFill>
                  <a:schemeClr val="accent1"/>
                </a:solidFill>
                <a:latin typeface="Fira Sans Extra Condensed"/>
                <a:ea typeface="Fira Sans Extra Condensed"/>
                <a:cs typeface="Fira Sans Extra Condensed"/>
                <a:sym typeface="Fira Sans Extra Condensed"/>
              </a:endParaRPr>
            </a:p>
          </p:txBody>
        </p:sp>
        <p:sp>
          <p:nvSpPr>
            <p:cNvPr id="744" name="Google Shape;744;p26"/>
            <p:cNvSpPr txBox="1"/>
            <p:nvPr/>
          </p:nvSpPr>
          <p:spPr>
            <a:xfrm>
              <a:off x="7237034" y="2621955"/>
              <a:ext cx="14082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745" name="Google Shape;745;p26"/>
            <p:cNvSpPr/>
            <p:nvPr/>
          </p:nvSpPr>
          <p:spPr>
            <a:xfrm>
              <a:off x="7775625" y="3682471"/>
              <a:ext cx="301767" cy="301767"/>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 name="Google Shape;746;p26"/>
            <p:cNvSpPr/>
            <p:nvPr/>
          </p:nvSpPr>
          <p:spPr>
            <a:xfrm>
              <a:off x="7867660" y="3793984"/>
              <a:ext cx="119060" cy="78757"/>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7" name="Google Shape;747;p26"/>
          <p:cNvGrpSpPr/>
          <p:nvPr/>
        </p:nvGrpSpPr>
        <p:grpSpPr>
          <a:xfrm>
            <a:off x="457211" y="1864672"/>
            <a:ext cx="1594355" cy="2867388"/>
            <a:chOff x="457211" y="1864672"/>
            <a:chExt cx="1594355" cy="2867388"/>
          </a:xfrm>
        </p:grpSpPr>
        <p:sp>
          <p:nvSpPr>
            <p:cNvPr id="748" name="Google Shape;748;p26"/>
            <p:cNvSpPr/>
            <p:nvPr/>
          </p:nvSpPr>
          <p:spPr>
            <a:xfrm>
              <a:off x="457211" y="2502342"/>
              <a:ext cx="163334" cy="185025"/>
            </a:xfrm>
            <a:custGeom>
              <a:avLst/>
              <a:gdLst/>
              <a:ahLst/>
              <a:cxnLst/>
              <a:rect l="l" t="t" r="r" b="b"/>
              <a:pathLst>
                <a:path w="5728" h="6263" extrusionOk="0">
                  <a:moveTo>
                    <a:pt x="5394" y="0"/>
                  </a:moveTo>
                  <a:lnTo>
                    <a:pt x="0" y="834"/>
                  </a:lnTo>
                  <a:lnTo>
                    <a:pt x="5727" y="6263"/>
                  </a:lnTo>
                  <a:lnTo>
                    <a:pt x="5727" y="6263"/>
                  </a:lnTo>
                  <a:lnTo>
                    <a:pt x="53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6"/>
            <p:cNvSpPr/>
            <p:nvPr/>
          </p:nvSpPr>
          <p:spPr>
            <a:xfrm>
              <a:off x="798738" y="4562465"/>
              <a:ext cx="173514"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6"/>
            <p:cNvSpPr/>
            <p:nvPr/>
          </p:nvSpPr>
          <p:spPr>
            <a:xfrm>
              <a:off x="1597184" y="4562465"/>
              <a:ext cx="173514" cy="169574"/>
            </a:xfrm>
            <a:custGeom>
              <a:avLst/>
              <a:gdLst/>
              <a:ahLst/>
              <a:cxnLst/>
              <a:rect l="l" t="t" r="r" b="b"/>
              <a:pathLst>
                <a:path w="6085" h="5740" extrusionOk="0">
                  <a:moveTo>
                    <a:pt x="1" y="1"/>
                  </a:moveTo>
                  <a:lnTo>
                    <a:pt x="1287" y="5739"/>
                  </a:lnTo>
                  <a:lnTo>
                    <a:pt x="6085" y="70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6"/>
            <p:cNvSpPr/>
            <p:nvPr/>
          </p:nvSpPr>
          <p:spPr>
            <a:xfrm>
              <a:off x="1581559" y="1864672"/>
              <a:ext cx="153154" cy="139322"/>
            </a:xfrm>
            <a:custGeom>
              <a:avLst/>
              <a:gdLst/>
              <a:ahLst/>
              <a:cxnLst/>
              <a:rect l="l" t="t" r="r" b="b"/>
              <a:pathLst>
                <a:path w="5371" h="4716" extrusionOk="0">
                  <a:moveTo>
                    <a:pt x="953" y="0"/>
                  </a:moveTo>
                  <a:lnTo>
                    <a:pt x="1" y="4715"/>
                  </a:lnTo>
                  <a:lnTo>
                    <a:pt x="5371" y="4715"/>
                  </a:lnTo>
                  <a:lnTo>
                    <a:pt x="9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6"/>
            <p:cNvSpPr/>
            <p:nvPr/>
          </p:nvSpPr>
          <p:spPr>
            <a:xfrm>
              <a:off x="560090" y="1958514"/>
              <a:ext cx="1491477" cy="2633274"/>
            </a:xfrm>
            <a:custGeom>
              <a:avLst/>
              <a:gdLst/>
              <a:ahLst/>
              <a:cxnLst/>
              <a:rect l="l" t="t" r="r" b="b"/>
              <a:pathLst>
                <a:path w="52305" h="84285" extrusionOk="0">
                  <a:moveTo>
                    <a:pt x="0" y="0"/>
                  </a:moveTo>
                  <a:lnTo>
                    <a:pt x="0" y="84284"/>
                  </a:lnTo>
                  <a:lnTo>
                    <a:pt x="52304" y="84284"/>
                  </a:lnTo>
                  <a:lnTo>
                    <a:pt x="52304" y="0"/>
                  </a:lnTo>
                  <a:close/>
                </a:path>
              </a:pathLst>
            </a:cu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753" name="Google Shape;753;p26"/>
            <p:cNvSpPr/>
            <p:nvPr/>
          </p:nvSpPr>
          <p:spPr>
            <a:xfrm>
              <a:off x="457211" y="1864672"/>
              <a:ext cx="1151635" cy="662343"/>
            </a:xfrm>
            <a:custGeom>
              <a:avLst/>
              <a:gdLst/>
              <a:ahLst/>
              <a:cxnLst/>
              <a:rect l="l" t="t" r="r" b="b"/>
              <a:pathLst>
                <a:path w="40387" h="22420" extrusionOk="0">
                  <a:moveTo>
                    <a:pt x="0" y="0"/>
                  </a:moveTo>
                  <a:lnTo>
                    <a:pt x="0" y="22420"/>
                  </a:lnTo>
                  <a:lnTo>
                    <a:pt x="35898" y="22420"/>
                  </a:lnTo>
                  <a:cubicBezTo>
                    <a:pt x="38374" y="22420"/>
                    <a:pt x="40386" y="20407"/>
                    <a:pt x="40386" y="17931"/>
                  </a:cubicBezTo>
                  <a:lnTo>
                    <a:pt x="40386"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700">
                  <a:solidFill>
                    <a:srgbClr val="FFFFFF"/>
                  </a:solidFill>
                  <a:latin typeface="Fira Sans Extra Condensed Medium"/>
                  <a:ea typeface="Fira Sans Extra Condensed Medium"/>
                  <a:cs typeface="Fira Sans Extra Condensed Medium"/>
                  <a:sym typeface="Fira Sans Extra Condensed Medium"/>
                </a:rPr>
                <a:t>Gate 1</a:t>
              </a:r>
              <a:endParaRPr/>
            </a:p>
          </p:txBody>
        </p:sp>
        <p:sp>
          <p:nvSpPr>
            <p:cNvPr id="754" name="Google Shape;754;p26"/>
            <p:cNvSpPr/>
            <p:nvPr/>
          </p:nvSpPr>
          <p:spPr>
            <a:xfrm>
              <a:off x="935543" y="4176986"/>
              <a:ext cx="698389"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2200"/>
            </a:p>
          </p:txBody>
        </p:sp>
        <p:sp>
          <p:nvSpPr>
            <p:cNvPr id="755" name="Google Shape;755;p26"/>
            <p:cNvSpPr txBox="1"/>
            <p:nvPr/>
          </p:nvSpPr>
          <p:spPr>
            <a:xfrm>
              <a:off x="601734" y="2840356"/>
              <a:ext cx="1408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Examination</a:t>
              </a:r>
              <a:endParaRPr sz="1800" b="1">
                <a:solidFill>
                  <a:schemeClr val="accent5"/>
                </a:solidFill>
                <a:latin typeface="Fira Sans Extra Condensed"/>
                <a:ea typeface="Fira Sans Extra Condensed"/>
                <a:cs typeface="Fira Sans Extra Condensed"/>
                <a:sym typeface="Fira Sans Extra Condensed"/>
              </a:endParaRPr>
            </a:p>
          </p:txBody>
        </p:sp>
        <p:sp>
          <p:nvSpPr>
            <p:cNvPr id="756" name="Google Shape;756;p26"/>
            <p:cNvSpPr txBox="1"/>
            <p:nvPr/>
          </p:nvSpPr>
          <p:spPr>
            <a:xfrm>
              <a:off x="601734" y="3231558"/>
              <a:ext cx="14082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Despite being red, Mars is actually a cold place </a:t>
              </a:r>
              <a:endParaRPr sz="1200">
                <a:latin typeface="Roboto"/>
                <a:ea typeface="Roboto"/>
                <a:cs typeface="Roboto"/>
                <a:sym typeface="Roboto"/>
              </a:endParaRPr>
            </a:p>
          </p:txBody>
        </p:sp>
        <p:sp>
          <p:nvSpPr>
            <p:cNvPr id="757" name="Google Shape;757;p26"/>
            <p:cNvSpPr/>
            <p:nvPr/>
          </p:nvSpPr>
          <p:spPr>
            <a:xfrm>
              <a:off x="1335730" y="4314328"/>
              <a:ext cx="99044" cy="104227"/>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6"/>
            <p:cNvSpPr/>
            <p:nvPr/>
          </p:nvSpPr>
          <p:spPr>
            <a:xfrm>
              <a:off x="1262753" y="4546725"/>
              <a:ext cx="80445" cy="7848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6"/>
            <p:cNvSpPr/>
            <p:nvPr/>
          </p:nvSpPr>
          <p:spPr>
            <a:xfrm>
              <a:off x="1150333" y="4341624"/>
              <a:ext cx="257642" cy="268816"/>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a:off x="1134712" y="4408446"/>
              <a:ext cx="75955" cy="83909"/>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27"/>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766" name="Google Shape;766;p27"/>
          <p:cNvGrpSpPr/>
          <p:nvPr/>
        </p:nvGrpSpPr>
        <p:grpSpPr>
          <a:xfrm>
            <a:off x="689225" y="1388550"/>
            <a:ext cx="1599900" cy="1692828"/>
            <a:chOff x="689225" y="1388550"/>
            <a:chExt cx="1599900" cy="1692828"/>
          </a:xfrm>
        </p:grpSpPr>
        <p:sp>
          <p:nvSpPr>
            <p:cNvPr id="767" name="Google Shape;767;p27"/>
            <p:cNvSpPr/>
            <p:nvPr/>
          </p:nvSpPr>
          <p:spPr>
            <a:xfrm>
              <a:off x="1489095" y="2266793"/>
              <a:ext cx="111" cy="491449"/>
            </a:xfrm>
            <a:custGeom>
              <a:avLst/>
              <a:gdLst/>
              <a:ahLst/>
              <a:cxnLst/>
              <a:rect l="l" t="t" r="r" b="b"/>
              <a:pathLst>
                <a:path w="1" h="4447" fill="none" extrusionOk="0">
                  <a:moveTo>
                    <a:pt x="1" y="1"/>
                  </a:moveTo>
                  <a:lnTo>
                    <a:pt x="1" y="4446"/>
                  </a:lnTo>
                </a:path>
              </a:pathLst>
            </a:custGeom>
            <a:noFill/>
            <a:ln w="9525" cap="rnd" cmpd="sng">
              <a:solidFill>
                <a:schemeClr val="accent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7"/>
            <p:cNvSpPr/>
            <p:nvPr/>
          </p:nvSpPr>
          <p:spPr>
            <a:xfrm>
              <a:off x="143687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7"/>
            <p:cNvSpPr/>
            <p:nvPr/>
          </p:nvSpPr>
          <p:spPr>
            <a:xfrm>
              <a:off x="1046362"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7"/>
            <p:cNvSpPr txBox="1"/>
            <p:nvPr/>
          </p:nvSpPr>
          <p:spPr>
            <a:xfrm>
              <a:off x="949450"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Stage 1</a:t>
              </a:r>
              <a:endParaRPr sz="1800" b="1">
                <a:solidFill>
                  <a:schemeClr val="accent1"/>
                </a:solidFill>
                <a:latin typeface="Fira Sans Extra Condensed"/>
                <a:ea typeface="Fira Sans Extra Condensed"/>
                <a:cs typeface="Fira Sans Extra Condensed"/>
                <a:sym typeface="Fira Sans Extra Condensed"/>
              </a:endParaRPr>
            </a:p>
          </p:txBody>
        </p:sp>
        <p:sp>
          <p:nvSpPr>
            <p:cNvPr id="771" name="Google Shape;771;p27"/>
            <p:cNvSpPr txBox="1"/>
            <p:nvPr/>
          </p:nvSpPr>
          <p:spPr>
            <a:xfrm>
              <a:off x="689225"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Despite being red, Mars is a cold place</a:t>
              </a:r>
              <a:endParaRPr sz="1200">
                <a:latin typeface="Roboto"/>
                <a:ea typeface="Roboto"/>
                <a:cs typeface="Roboto"/>
                <a:sym typeface="Roboto"/>
              </a:endParaRPr>
            </a:p>
          </p:txBody>
        </p:sp>
      </p:grpSp>
      <p:grpSp>
        <p:nvGrpSpPr>
          <p:cNvPr id="772" name="Google Shape;772;p27"/>
          <p:cNvGrpSpPr/>
          <p:nvPr/>
        </p:nvGrpSpPr>
        <p:grpSpPr>
          <a:xfrm>
            <a:off x="1541375" y="2758129"/>
            <a:ext cx="1599900" cy="1684596"/>
            <a:chOff x="1541375" y="2758129"/>
            <a:chExt cx="1599900" cy="1684596"/>
          </a:xfrm>
        </p:grpSpPr>
        <p:sp>
          <p:nvSpPr>
            <p:cNvPr id="773" name="Google Shape;773;p27"/>
            <p:cNvSpPr/>
            <p:nvPr/>
          </p:nvSpPr>
          <p:spPr>
            <a:xfrm>
              <a:off x="1931901"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5" y="2779"/>
                    <a:pt x="7745" y="2599"/>
                  </a:cubicBezTo>
                  <a:lnTo>
                    <a:pt x="7745" y="1764"/>
                  </a:lnTo>
                  <a:lnTo>
                    <a:pt x="8013" y="1462"/>
                  </a:lnTo>
                  <a:lnTo>
                    <a:pt x="7745" y="1160"/>
                  </a:lnTo>
                  <a:lnTo>
                    <a:pt x="7745" y="325"/>
                  </a:lnTo>
                  <a:cubicBezTo>
                    <a:pt x="7745" y="145"/>
                    <a:pt x="7617" y="0"/>
                    <a:pt x="7456"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7"/>
            <p:cNvSpPr/>
            <p:nvPr/>
          </p:nvSpPr>
          <p:spPr>
            <a:xfrm>
              <a:off x="2341240" y="3081266"/>
              <a:ext cx="111" cy="491339"/>
            </a:xfrm>
            <a:custGeom>
              <a:avLst/>
              <a:gdLst/>
              <a:ahLst/>
              <a:cxnLst/>
              <a:rect l="l" t="t" r="r" b="b"/>
              <a:pathLst>
                <a:path w="1" h="4446" fill="none" extrusionOk="0">
                  <a:moveTo>
                    <a:pt x="1" y="4446"/>
                  </a:moveTo>
                  <a:lnTo>
                    <a:pt x="1" y="1"/>
                  </a:lnTo>
                </a:path>
              </a:pathLst>
            </a:custGeom>
            <a:noFill/>
            <a:ln w="9525" cap="rnd" cmpd="sng">
              <a:solidFill>
                <a:srgbClr val="97E3BA"/>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7"/>
            <p:cNvSpPr/>
            <p:nvPr/>
          </p:nvSpPr>
          <p:spPr>
            <a:xfrm>
              <a:off x="2289078"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7"/>
            <p:cNvSpPr txBox="1"/>
            <p:nvPr/>
          </p:nvSpPr>
          <p:spPr>
            <a:xfrm>
              <a:off x="180167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97E3BA"/>
                  </a:solidFill>
                  <a:latin typeface="Fira Sans Extra Condensed"/>
                  <a:ea typeface="Fira Sans Extra Condensed"/>
                  <a:cs typeface="Fira Sans Extra Condensed"/>
                  <a:sym typeface="Fira Sans Extra Condensed"/>
                </a:rPr>
                <a:t>Stage 2</a:t>
              </a:r>
              <a:endParaRPr sz="1800" b="1">
                <a:solidFill>
                  <a:srgbClr val="97E3BA"/>
                </a:solidFill>
                <a:latin typeface="Fira Sans Extra Condensed"/>
                <a:ea typeface="Fira Sans Extra Condensed"/>
                <a:cs typeface="Fira Sans Extra Condensed"/>
                <a:sym typeface="Fira Sans Extra Condensed"/>
              </a:endParaRPr>
            </a:p>
          </p:txBody>
        </p:sp>
        <p:sp>
          <p:nvSpPr>
            <p:cNvPr id="777" name="Google Shape;777;p27"/>
            <p:cNvSpPr txBox="1"/>
            <p:nvPr/>
          </p:nvSpPr>
          <p:spPr>
            <a:xfrm>
              <a:off x="1541375"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It’s a gas giant and the biggest planet</a:t>
              </a:r>
              <a:endParaRPr sz="1200">
                <a:latin typeface="Roboto"/>
                <a:ea typeface="Roboto"/>
                <a:cs typeface="Roboto"/>
                <a:sym typeface="Roboto"/>
              </a:endParaRPr>
            </a:p>
          </p:txBody>
        </p:sp>
      </p:grpSp>
      <p:grpSp>
        <p:nvGrpSpPr>
          <p:cNvPr id="778" name="Google Shape;778;p27"/>
          <p:cNvGrpSpPr/>
          <p:nvPr/>
        </p:nvGrpSpPr>
        <p:grpSpPr>
          <a:xfrm>
            <a:off x="6854800" y="2758129"/>
            <a:ext cx="1599900" cy="1684596"/>
            <a:chOff x="6854800" y="2758129"/>
            <a:chExt cx="1599900" cy="1684596"/>
          </a:xfrm>
        </p:grpSpPr>
        <p:sp>
          <p:nvSpPr>
            <p:cNvPr id="779" name="Google Shape;779;p27"/>
            <p:cNvSpPr/>
            <p:nvPr/>
          </p:nvSpPr>
          <p:spPr>
            <a:xfrm>
              <a:off x="7654694" y="3081266"/>
              <a:ext cx="111" cy="491339"/>
            </a:xfrm>
            <a:custGeom>
              <a:avLst/>
              <a:gdLst/>
              <a:ahLst/>
              <a:cxnLst/>
              <a:rect l="l" t="t" r="r" b="b"/>
              <a:pathLst>
                <a:path w="1" h="4446" fill="none" extrusionOk="0">
                  <a:moveTo>
                    <a:pt x="1" y="4446"/>
                  </a:moveTo>
                  <a:lnTo>
                    <a:pt x="1" y="1"/>
                  </a:lnTo>
                </a:path>
              </a:pathLst>
            </a:custGeom>
            <a:noFill/>
            <a:ln w="9525" cap="rnd" cmpd="sng">
              <a:solidFill>
                <a:schemeClr val="accent6"/>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7"/>
            <p:cNvSpPr/>
            <p:nvPr/>
          </p:nvSpPr>
          <p:spPr>
            <a:xfrm>
              <a:off x="7602532"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6" y="734"/>
                    <a:pt x="946" y="473"/>
                  </a:cubicBezTo>
                  <a:cubicBezTo>
                    <a:pt x="946" y="212"/>
                    <a:pt x="734" y="0"/>
                    <a:pt x="4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7"/>
            <p:cNvSpPr/>
            <p:nvPr/>
          </p:nvSpPr>
          <p:spPr>
            <a:xfrm>
              <a:off x="7245355"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7"/>
            <p:cNvSpPr txBox="1"/>
            <p:nvPr/>
          </p:nvSpPr>
          <p:spPr>
            <a:xfrm>
              <a:off x="7115109"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6"/>
                  </a:solidFill>
                  <a:latin typeface="Fira Sans Extra Condensed"/>
                  <a:ea typeface="Fira Sans Extra Condensed"/>
                  <a:cs typeface="Fira Sans Extra Condensed"/>
                  <a:sym typeface="Fira Sans Extra Condensed"/>
                </a:rPr>
                <a:t>Stage 8</a:t>
              </a:r>
              <a:endParaRPr sz="1800" b="1">
                <a:solidFill>
                  <a:schemeClr val="accent6"/>
                </a:solidFill>
                <a:latin typeface="Fira Sans Extra Condensed"/>
                <a:ea typeface="Fira Sans Extra Condensed"/>
                <a:cs typeface="Fira Sans Extra Condensed"/>
                <a:sym typeface="Fira Sans Extra Condensed"/>
              </a:endParaRPr>
            </a:p>
          </p:txBody>
        </p:sp>
        <p:sp>
          <p:nvSpPr>
            <p:cNvPr id="783" name="Google Shape;783;p27"/>
            <p:cNvSpPr txBox="1"/>
            <p:nvPr/>
          </p:nvSpPr>
          <p:spPr>
            <a:xfrm>
              <a:off x="6854800"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Neptune is the farthest planet </a:t>
              </a:r>
              <a:endParaRPr sz="1200">
                <a:latin typeface="Roboto"/>
                <a:ea typeface="Roboto"/>
                <a:cs typeface="Roboto"/>
                <a:sym typeface="Roboto"/>
              </a:endParaRPr>
            </a:p>
          </p:txBody>
        </p:sp>
      </p:grpSp>
      <p:grpSp>
        <p:nvGrpSpPr>
          <p:cNvPr id="784" name="Google Shape;784;p27"/>
          <p:cNvGrpSpPr/>
          <p:nvPr/>
        </p:nvGrpSpPr>
        <p:grpSpPr>
          <a:xfrm>
            <a:off x="2460338" y="1388550"/>
            <a:ext cx="1599900" cy="1692828"/>
            <a:chOff x="2460338" y="1388550"/>
            <a:chExt cx="1599900" cy="1692828"/>
          </a:xfrm>
        </p:grpSpPr>
        <p:sp>
          <p:nvSpPr>
            <p:cNvPr id="785" name="Google Shape;785;p27"/>
            <p:cNvSpPr/>
            <p:nvPr/>
          </p:nvSpPr>
          <p:spPr>
            <a:xfrm>
              <a:off x="3260264" y="2266793"/>
              <a:ext cx="111" cy="491449"/>
            </a:xfrm>
            <a:custGeom>
              <a:avLst/>
              <a:gdLst/>
              <a:ahLst/>
              <a:cxnLst/>
              <a:rect l="l" t="t" r="r" b="b"/>
              <a:pathLst>
                <a:path w="1" h="4447" fill="none" extrusionOk="0">
                  <a:moveTo>
                    <a:pt x="0" y="1"/>
                  </a:moveTo>
                  <a:lnTo>
                    <a:pt x="0" y="4446"/>
                  </a:lnTo>
                </a:path>
              </a:pathLst>
            </a:custGeom>
            <a:noFill/>
            <a:ln w="9525" cap="rnd" cmpd="sng">
              <a:solidFill>
                <a:schemeClr val="accent3"/>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7"/>
            <p:cNvSpPr/>
            <p:nvPr/>
          </p:nvSpPr>
          <p:spPr>
            <a:xfrm>
              <a:off x="3207992" y="2184351"/>
              <a:ext cx="104545" cy="104545"/>
            </a:xfrm>
            <a:custGeom>
              <a:avLst/>
              <a:gdLst/>
              <a:ahLst/>
              <a:cxnLst/>
              <a:rect l="l" t="t" r="r" b="b"/>
              <a:pathLst>
                <a:path w="946" h="946" extrusionOk="0">
                  <a:moveTo>
                    <a:pt x="473" y="1"/>
                  </a:moveTo>
                  <a:cubicBezTo>
                    <a:pt x="212" y="1"/>
                    <a:pt x="1" y="212"/>
                    <a:pt x="1" y="473"/>
                  </a:cubicBezTo>
                  <a:cubicBezTo>
                    <a:pt x="1" y="734"/>
                    <a:pt x="212" y="946"/>
                    <a:pt x="473" y="946"/>
                  </a:cubicBezTo>
                  <a:cubicBezTo>
                    <a:pt x="734" y="946"/>
                    <a:pt x="946" y="734"/>
                    <a:pt x="946" y="473"/>
                  </a:cubicBezTo>
                  <a:cubicBezTo>
                    <a:pt x="946" y="212"/>
                    <a:pt x="734" y="1"/>
                    <a:pt x="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7"/>
            <p:cNvSpPr/>
            <p:nvPr/>
          </p:nvSpPr>
          <p:spPr>
            <a:xfrm>
              <a:off x="2817550"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4" y="2779"/>
                    <a:pt x="7744" y="2599"/>
                  </a:cubicBezTo>
                  <a:lnTo>
                    <a:pt x="7744" y="1764"/>
                  </a:lnTo>
                  <a:lnTo>
                    <a:pt x="8013" y="1462"/>
                  </a:lnTo>
                  <a:lnTo>
                    <a:pt x="7744" y="1160"/>
                  </a:lnTo>
                  <a:lnTo>
                    <a:pt x="7744" y="325"/>
                  </a:lnTo>
                  <a:cubicBezTo>
                    <a:pt x="7744" y="145"/>
                    <a:pt x="7616" y="0"/>
                    <a:pt x="74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7"/>
            <p:cNvSpPr txBox="1"/>
            <p:nvPr/>
          </p:nvSpPr>
          <p:spPr>
            <a:xfrm>
              <a:off x="2720639"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Stage 3</a:t>
              </a:r>
              <a:endParaRPr sz="1800" b="1">
                <a:solidFill>
                  <a:schemeClr val="accent3"/>
                </a:solidFill>
                <a:latin typeface="Fira Sans Extra Condensed"/>
                <a:ea typeface="Fira Sans Extra Condensed"/>
                <a:cs typeface="Fira Sans Extra Condensed"/>
                <a:sym typeface="Fira Sans Extra Condensed"/>
              </a:endParaRPr>
            </a:p>
          </p:txBody>
        </p:sp>
        <p:sp>
          <p:nvSpPr>
            <p:cNvPr id="789" name="Google Shape;789;p27"/>
            <p:cNvSpPr txBox="1"/>
            <p:nvPr/>
          </p:nvSpPr>
          <p:spPr>
            <a:xfrm>
              <a:off x="2460338"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It’s the closest planet to the Sun</a:t>
              </a:r>
              <a:endParaRPr sz="1200">
                <a:latin typeface="Roboto"/>
                <a:ea typeface="Roboto"/>
                <a:cs typeface="Roboto"/>
                <a:sym typeface="Roboto"/>
              </a:endParaRPr>
            </a:p>
          </p:txBody>
        </p:sp>
      </p:grpSp>
      <p:grpSp>
        <p:nvGrpSpPr>
          <p:cNvPr id="790" name="Google Shape;790;p27"/>
          <p:cNvGrpSpPr/>
          <p:nvPr/>
        </p:nvGrpSpPr>
        <p:grpSpPr>
          <a:xfrm>
            <a:off x="3312512" y="2758129"/>
            <a:ext cx="1599900" cy="1684596"/>
            <a:chOff x="3312512" y="2758129"/>
            <a:chExt cx="1599900" cy="1684596"/>
          </a:xfrm>
        </p:grpSpPr>
        <p:sp>
          <p:nvSpPr>
            <p:cNvPr id="791" name="Google Shape;791;p27"/>
            <p:cNvSpPr/>
            <p:nvPr/>
          </p:nvSpPr>
          <p:spPr>
            <a:xfrm>
              <a:off x="4145803" y="3081266"/>
              <a:ext cx="111" cy="491339"/>
            </a:xfrm>
            <a:custGeom>
              <a:avLst/>
              <a:gdLst/>
              <a:ahLst/>
              <a:cxnLst/>
              <a:rect l="l" t="t" r="r" b="b"/>
              <a:pathLst>
                <a:path w="1" h="4446" fill="none" extrusionOk="0">
                  <a:moveTo>
                    <a:pt x="1" y="4446"/>
                  </a:moveTo>
                  <a:lnTo>
                    <a:pt x="1" y="1"/>
                  </a:lnTo>
                </a:path>
              </a:pathLst>
            </a:custGeom>
            <a:noFill/>
            <a:ln w="9525" cap="rnd" cmpd="sng">
              <a:solidFill>
                <a:schemeClr val="accent5"/>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7"/>
            <p:cNvSpPr/>
            <p:nvPr/>
          </p:nvSpPr>
          <p:spPr>
            <a:xfrm>
              <a:off x="4093641" y="3550500"/>
              <a:ext cx="104545" cy="104545"/>
            </a:xfrm>
            <a:custGeom>
              <a:avLst/>
              <a:gdLst/>
              <a:ahLst/>
              <a:cxnLst/>
              <a:rect l="l" t="t" r="r" b="b"/>
              <a:pathLst>
                <a:path w="946" h="946" extrusionOk="0">
                  <a:moveTo>
                    <a:pt x="473" y="0"/>
                  </a:moveTo>
                  <a:cubicBezTo>
                    <a:pt x="212" y="0"/>
                    <a:pt x="0" y="212"/>
                    <a:pt x="0" y="473"/>
                  </a:cubicBezTo>
                  <a:cubicBezTo>
                    <a:pt x="0" y="734"/>
                    <a:pt x="212" y="945"/>
                    <a:pt x="473" y="945"/>
                  </a:cubicBezTo>
                  <a:cubicBezTo>
                    <a:pt x="734" y="945"/>
                    <a:pt x="945" y="734"/>
                    <a:pt x="945" y="473"/>
                  </a:cubicBezTo>
                  <a:cubicBezTo>
                    <a:pt x="945" y="212"/>
                    <a:pt x="734" y="0"/>
                    <a:pt x="4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7"/>
            <p:cNvSpPr/>
            <p:nvPr/>
          </p:nvSpPr>
          <p:spPr>
            <a:xfrm>
              <a:off x="3703089" y="2758129"/>
              <a:ext cx="885647" cy="323249"/>
            </a:xfrm>
            <a:custGeom>
              <a:avLst/>
              <a:gdLst/>
              <a:ahLst/>
              <a:cxnLst/>
              <a:rect l="l" t="t" r="r" b="b"/>
              <a:pathLst>
                <a:path w="8014" h="2925" extrusionOk="0">
                  <a:moveTo>
                    <a:pt x="289" y="0"/>
                  </a:moveTo>
                  <a:cubicBezTo>
                    <a:pt x="129" y="0"/>
                    <a:pt x="0" y="145"/>
                    <a:pt x="0" y="325"/>
                  </a:cubicBezTo>
                  <a:lnTo>
                    <a:pt x="0" y="1160"/>
                  </a:lnTo>
                  <a:lnTo>
                    <a:pt x="269"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7"/>
            <p:cNvSpPr txBox="1"/>
            <p:nvPr/>
          </p:nvSpPr>
          <p:spPr>
            <a:xfrm>
              <a:off x="3606268"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Stage 4</a:t>
              </a:r>
              <a:endParaRPr sz="1800" b="1">
                <a:solidFill>
                  <a:schemeClr val="accent5"/>
                </a:solidFill>
                <a:latin typeface="Fira Sans Extra Condensed"/>
                <a:ea typeface="Fira Sans Extra Condensed"/>
                <a:cs typeface="Fira Sans Extra Condensed"/>
                <a:sym typeface="Fira Sans Extra Condensed"/>
              </a:endParaRPr>
            </a:p>
          </p:txBody>
        </p:sp>
        <p:sp>
          <p:nvSpPr>
            <p:cNvPr id="795" name="Google Shape;795;p27"/>
            <p:cNvSpPr txBox="1"/>
            <p:nvPr/>
          </p:nvSpPr>
          <p:spPr>
            <a:xfrm>
              <a:off x="3312512"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Venus has a very beautiful name </a:t>
              </a:r>
              <a:endParaRPr sz="1200">
                <a:latin typeface="Roboto"/>
                <a:ea typeface="Roboto"/>
                <a:cs typeface="Roboto"/>
                <a:sym typeface="Roboto"/>
              </a:endParaRPr>
            </a:p>
          </p:txBody>
        </p:sp>
      </p:grpSp>
      <p:grpSp>
        <p:nvGrpSpPr>
          <p:cNvPr id="796" name="Google Shape;796;p27"/>
          <p:cNvGrpSpPr/>
          <p:nvPr/>
        </p:nvGrpSpPr>
        <p:grpSpPr>
          <a:xfrm>
            <a:off x="4231462" y="1388550"/>
            <a:ext cx="1599900" cy="1692828"/>
            <a:chOff x="4231462" y="1388550"/>
            <a:chExt cx="1599900" cy="1692828"/>
          </a:xfrm>
        </p:grpSpPr>
        <p:sp>
          <p:nvSpPr>
            <p:cNvPr id="797" name="Google Shape;797;p27"/>
            <p:cNvSpPr/>
            <p:nvPr/>
          </p:nvSpPr>
          <p:spPr>
            <a:xfrm>
              <a:off x="4997967" y="2266793"/>
              <a:ext cx="111" cy="491449"/>
            </a:xfrm>
            <a:custGeom>
              <a:avLst/>
              <a:gdLst/>
              <a:ahLst/>
              <a:cxnLst/>
              <a:rect l="l" t="t" r="r" b="b"/>
              <a:pathLst>
                <a:path w="1" h="4447" fill="none" extrusionOk="0">
                  <a:moveTo>
                    <a:pt x="1" y="1"/>
                  </a:moveTo>
                  <a:lnTo>
                    <a:pt x="1" y="4446"/>
                  </a:lnTo>
                </a:path>
              </a:pathLst>
            </a:custGeom>
            <a:noFill/>
            <a:ln w="9525" cap="rnd" cmpd="sng">
              <a:solidFill>
                <a:schemeClr val="accent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7"/>
            <p:cNvSpPr/>
            <p:nvPr/>
          </p:nvSpPr>
          <p:spPr>
            <a:xfrm>
              <a:off x="4945805"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6" y="734"/>
                    <a:pt x="946" y="473"/>
                  </a:cubicBezTo>
                  <a:cubicBezTo>
                    <a:pt x="946" y="212"/>
                    <a:pt x="734" y="1"/>
                    <a:pt x="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7"/>
            <p:cNvSpPr/>
            <p:nvPr/>
          </p:nvSpPr>
          <p:spPr>
            <a:xfrm>
              <a:off x="4588628" y="2758129"/>
              <a:ext cx="885758" cy="323249"/>
            </a:xfrm>
            <a:custGeom>
              <a:avLst/>
              <a:gdLst/>
              <a:ahLst/>
              <a:cxnLst/>
              <a:rect l="l" t="t" r="r" b="b"/>
              <a:pathLst>
                <a:path w="8015"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7" y="2925"/>
                    <a:pt x="7746" y="2779"/>
                    <a:pt x="7746" y="2599"/>
                  </a:cubicBezTo>
                  <a:lnTo>
                    <a:pt x="7746" y="1764"/>
                  </a:lnTo>
                  <a:lnTo>
                    <a:pt x="8014" y="1462"/>
                  </a:lnTo>
                  <a:lnTo>
                    <a:pt x="7746" y="1160"/>
                  </a:lnTo>
                  <a:lnTo>
                    <a:pt x="7746" y="325"/>
                  </a:lnTo>
                  <a:cubicBezTo>
                    <a:pt x="7746" y="145"/>
                    <a:pt x="7617" y="0"/>
                    <a:pt x="7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7"/>
            <p:cNvSpPr txBox="1"/>
            <p:nvPr/>
          </p:nvSpPr>
          <p:spPr>
            <a:xfrm>
              <a:off x="4491773"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Stage 5</a:t>
              </a:r>
              <a:endParaRPr sz="1800" b="1">
                <a:solidFill>
                  <a:schemeClr val="accent2"/>
                </a:solidFill>
                <a:latin typeface="Fira Sans Extra Condensed"/>
                <a:ea typeface="Fira Sans Extra Condensed"/>
                <a:cs typeface="Fira Sans Extra Condensed"/>
                <a:sym typeface="Fira Sans Extra Condensed"/>
              </a:endParaRPr>
            </a:p>
          </p:txBody>
        </p:sp>
        <p:sp>
          <p:nvSpPr>
            <p:cNvPr id="801" name="Google Shape;801;p27"/>
            <p:cNvSpPr txBox="1"/>
            <p:nvPr/>
          </p:nvSpPr>
          <p:spPr>
            <a:xfrm>
              <a:off x="4231462"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Saturn is the ringed one. It has rings</a:t>
              </a:r>
              <a:endParaRPr sz="1200">
                <a:latin typeface="Roboto"/>
                <a:ea typeface="Roboto"/>
                <a:cs typeface="Roboto"/>
                <a:sym typeface="Roboto"/>
              </a:endParaRPr>
            </a:p>
          </p:txBody>
        </p:sp>
      </p:grpSp>
      <p:grpSp>
        <p:nvGrpSpPr>
          <p:cNvPr id="802" name="Google Shape;802;p27"/>
          <p:cNvGrpSpPr/>
          <p:nvPr/>
        </p:nvGrpSpPr>
        <p:grpSpPr>
          <a:xfrm>
            <a:off x="6002600" y="1388550"/>
            <a:ext cx="1599900" cy="1692828"/>
            <a:chOff x="6002600" y="1388550"/>
            <a:chExt cx="1599900" cy="1692828"/>
          </a:xfrm>
        </p:grpSpPr>
        <p:sp>
          <p:nvSpPr>
            <p:cNvPr id="803" name="Google Shape;803;p27"/>
            <p:cNvSpPr/>
            <p:nvPr/>
          </p:nvSpPr>
          <p:spPr>
            <a:xfrm>
              <a:off x="6802530" y="2266793"/>
              <a:ext cx="111" cy="491449"/>
            </a:xfrm>
            <a:custGeom>
              <a:avLst/>
              <a:gdLst/>
              <a:ahLst/>
              <a:cxnLst/>
              <a:rect l="l" t="t" r="r" b="b"/>
              <a:pathLst>
                <a:path w="1" h="4447" fill="none" extrusionOk="0">
                  <a:moveTo>
                    <a:pt x="1" y="1"/>
                  </a:moveTo>
                  <a:lnTo>
                    <a:pt x="1" y="4446"/>
                  </a:lnTo>
                </a:path>
              </a:pathLst>
            </a:custGeom>
            <a:noFill/>
            <a:ln w="9525" cap="rnd" cmpd="sng">
              <a:solidFill>
                <a:schemeClr val="accent4"/>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7"/>
            <p:cNvSpPr/>
            <p:nvPr/>
          </p:nvSpPr>
          <p:spPr>
            <a:xfrm>
              <a:off x="6750368" y="2184351"/>
              <a:ext cx="104545" cy="104545"/>
            </a:xfrm>
            <a:custGeom>
              <a:avLst/>
              <a:gdLst/>
              <a:ahLst/>
              <a:cxnLst/>
              <a:rect l="l" t="t" r="r" b="b"/>
              <a:pathLst>
                <a:path w="946" h="946" extrusionOk="0">
                  <a:moveTo>
                    <a:pt x="473" y="1"/>
                  </a:moveTo>
                  <a:cubicBezTo>
                    <a:pt x="212" y="1"/>
                    <a:pt x="0" y="212"/>
                    <a:pt x="0" y="473"/>
                  </a:cubicBezTo>
                  <a:cubicBezTo>
                    <a:pt x="0" y="734"/>
                    <a:pt x="212" y="946"/>
                    <a:pt x="473" y="946"/>
                  </a:cubicBezTo>
                  <a:cubicBezTo>
                    <a:pt x="734" y="946"/>
                    <a:pt x="945" y="734"/>
                    <a:pt x="945" y="473"/>
                  </a:cubicBezTo>
                  <a:cubicBezTo>
                    <a:pt x="945" y="212"/>
                    <a:pt x="734" y="1"/>
                    <a:pt x="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7"/>
            <p:cNvSpPr/>
            <p:nvPr/>
          </p:nvSpPr>
          <p:spPr>
            <a:xfrm>
              <a:off x="6359816" y="2758129"/>
              <a:ext cx="885647" cy="323249"/>
            </a:xfrm>
            <a:custGeom>
              <a:avLst/>
              <a:gdLst/>
              <a:ahLst/>
              <a:cxnLst/>
              <a:rect l="l" t="t" r="r" b="b"/>
              <a:pathLst>
                <a:path w="8014" h="2925" extrusionOk="0">
                  <a:moveTo>
                    <a:pt x="289" y="0"/>
                  </a:moveTo>
                  <a:cubicBezTo>
                    <a:pt x="129" y="0"/>
                    <a:pt x="1" y="145"/>
                    <a:pt x="1" y="325"/>
                  </a:cubicBezTo>
                  <a:lnTo>
                    <a:pt x="1" y="1160"/>
                  </a:lnTo>
                  <a:lnTo>
                    <a:pt x="269" y="1462"/>
                  </a:lnTo>
                  <a:lnTo>
                    <a:pt x="1" y="1764"/>
                  </a:lnTo>
                  <a:lnTo>
                    <a:pt x="1" y="2599"/>
                  </a:lnTo>
                  <a:cubicBezTo>
                    <a:pt x="1" y="2779"/>
                    <a:pt x="129" y="2925"/>
                    <a:pt x="289" y="2925"/>
                  </a:cubicBezTo>
                  <a:lnTo>
                    <a:pt x="7456" y="2925"/>
                  </a:lnTo>
                  <a:cubicBezTo>
                    <a:pt x="7616" y="2925"/>
                    <a:pt x="7746" y="2779"/>
                    <a:pt x="7746" y="2599"/>
                  </a:cubicBezTo>
                  <a:lnTo>
                    <a:pt x="7746" y="1764"/>
                  </a:lnTo>
                  <a:lnTo>
                    <a:pt x="8014" y="1462"/>
                  </a:lnTo>
                  <a:lnTo>
                    <a:pt x="7746" y="1160"/>
                  </a:lnTo>
                  <a:lnTo>
                    <a:pt x="7746" y="325"/>
                  </a:lnTo>
                  <a:cubicBezTo>
                    <a:pt x="7746" y="145"/>
                    <a:pt x="7616" y="0"/>
                    <a:pt x="7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7"/>
            <p:cNvSpPr txBox="1"/>
            <p:nvPr/>
          </p:nvSpPr>
          <p:spPr>
            <a:xfrm>
              <a:off x="6262945" y="1388550"/>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4"/>
                  </a:solidFill>
                  <a:latin typeface="Fira Sans Extra Condensed"/>
                  <a:ea typeface="Fira Sans Extra Condensed"/>
                  <a:cs typeface="Fira Sans Extra Condensed"/>
                  <a:sym typeface="Fira Sans Extra Condensed"/>
                </a:rPr>
                <a:t>Stage 7</a:t>
              </a:r>
              <a:endParaRPr sz="1800" b="1">
                <a:solidFill>
                  <a:schemeClr val="accent4"/>
                </a:solidFill>
                <a:latin typeface="Fira Sans Extra Condensed"/>
                <a:ea typeface="Fira Sans Extra Condensed"/>
                <a:cs typeface="Fira Sans Extra Condensed"/>
                <a:sym typeface="Fira Sans Extra Condensed"/>
              </a:endParaRPr>
            </a:p>
          </p:txBody>
        </p:sp>
        <p:sp>
          <p:nvSpPr>
            <p:cNvPr id="807" name="Google Shape;807;p27"/>
            <p:cNvSpPr txBox="1"/>
            <p:nvPr/>
          </p:nvSpPr>
          <p:spPr>
            <a:xfrm>
              <a:off x="6002600" y="1645650"/>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Pluto is considered a dwarf planet</a:t>
              </a:r>
              <a:endParaRPr sz="1200">
                <a:latin typeface="Roboto"/>
                <a:ea typeface="Roboto"/>
                <a:cs typeface="Roboto"/>
                <a:sym typeface="Roboto"/>
              </a:endParaRPr>
            </a:p>
          </p:txBody>
        </p:sp>
      </p:grpSp>
      <p:grpSp>
        <p:nvGrpSpPr>
          <p:cNvPr id="808" name="Google Shape;808;p27"/>
          <p:cNvGrpSpPr/>
          <p:nvPr/>
        </p:nvGrpSpPr>
        <p:grpSpPr>
          <a:xfrm>
            <a:off x="5083663" y="2758129"/>
            <a:ext cx="1599900" cy="1684596"/>
            <a:chOff x="5083663" y="2758129"/>
            <a:chExt cx="1599900" cy="1684596"/>
          </a:xfrm>
        </p:grpSpPr>
        <p:sp>
          <p:nvSpPr>
            <p:cNvPr id="809" name="Google Shape;809;p27"/>
            <p:cNvSpPr/>
            <p:nvPr/>
          </p:nvSpPr>
          <p:spPr>
            <a:xfrm>
              <a:off x="5883616" y="3081266"/>
              <a:ext cx="111" cy="491339"/>
            </a:xfrm>
            <a:custGeom>
              <a:avLst/>
              <a:gdLst/>
              <a:ahLst/>
              <a:cxnLst/>
              <a:rect l="l" t="t" r="r" b="b"/>
              <a:pathLst>
                <a:path w="1" h="4446" fill="none" extrusionOk="0">
                  <a:moveTo>
                    <a:pt x="0" y="4446"/>
                  </a:moveTo>
                  <a:lnTo>
                    <a:pt x="0" y="1"/>
                  </a:lnTo>
                </a:path>
              </a:pathLst>
            </a:custGeom>
            <a:noFill/>
            <a:ln w="9525" cap="rnd" cmpd="sng">
              <a:solidFill>
                <a:srgbClr val="024668"/>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7"/>
            <p:cNvSpPr/>
            <p:nvPr/>
          </p:nvSpPr>
          <p:spPr>
            <a:xfrm>
              <a:off x="5831344" y="3550500"/>
              <a:ext cx="104545" cy="104545"/>
            </a:xfrm>
            <a:custGeom>
              <a:avLst/>
              <a:gdLst/>
              <a:ahLst/>
              <a:cxnLst/>
              <a:rect l="l" t="t" r="r" b="b"/>
              <a:pathLst>
                <a:path w="946" h="946" extrusionOk="0">
                  <a:moveTo>
                    <a:pt x="473" y="0"/>
                  </a:moveTo>
                  <a:cubicBezTo>
                    <a:pt x="212" y="0"/>
                    <a:pt x="1" y="212"/>
                    <a:pt x="1" y="473"/>
                  </a:cubicBezTo>
                  <a:cubicBezTo>
                    <a:pt x="1" y="734"/>
                    <a:pt x="212" y="945"/>
                    <a:pt x="473" y="945"/>
                  </a:cubicBezTo>
                  <a:cubicBezTo>
                    <a:pt x="734" y="945"/>
                    <a:pt x="946" y="734"/>
                    <a:pt x="946" y="473"/>
                  </a:cubicBezTo>
                  <a:cubicBezTo>
                    <a:pt x="946" y="212"/>
                    <a:pt x="734" y="0"/>
                    <a:pt x="473"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7"/>
            <p:cNvSpPr/>
            <p:nvPr/>
          </p:nvSpPr>
          <p:spPr>
            <a:xfrm>
              <a:off x="5474277" y="2758129"/>
              <a:ext cx="885647" cy="323249"/>
            </a:xfrm>
            <a:custGeom>
              <a:avLst/>
              <a:gdLst/>
              <a:ahLst/>
              <a:cxnLst/>
              <a:rect l="l" t="t" r="r" b="b"/>
              <a:pathLst>
                <a:path w="8014" h="2925" extrusionOk="0">
                  <a:moveTo>
                    <a:pt x="289" y="0"/>
                  </a:moveTo>
                  <a:cubicBezTo>
                    <a:pt x="129" y="0"/>
                    <a:pt x="0" y="145"/>
                    <a:pt x="0" y="325"/>
                  </a:cubicBezTo>
                  <a:lnTo>
                    <a:pt x="0" y="1160"/>
                  </a:lnTo>
                  <a:lnTo>
                    <a:pt x="268" y="1462"/>
                  </a:lnTo>
                  <a:lnTo>
                    <a:pt x="0" y="1764"/>
                  </a:lnTo>
                  <a:lnTo>
                    <a:pt x="0" y="2599"/>
                  </a:lnTo>
                  <a:cubicBezTo>
                    <a:pt x="0" y="2779"/>
                    <a:pt x="129" y="2925"/>
                    <a:pt x="289" y="2925"/>
                  </a:cubicBezTo>
                  <a:lnTo>
                    <a:pt x="7456" y="2925"/>
                  </a:lnTo>
                  <a:cubicBezTo>
                    <a:pt x="7616" y="2925"/>
                    <a:pt x="7745" y="2779"/>
                    <a:pt x="7745" y="2599"/>
                  </a:cubicBezTo>
                  <a:lnTo>
                    <a:pt x="7745" y="1764"/>
                  </a:lnTo>
                  <a:lnTo>
                    <a:pt x="8014" y="1462"/>
                  </a:lnTo>
                  <a:lnTo>
                    <a:pt x="7745" y="1160"/>
                  </a:lnTo>
                  <a:lnTo>
                    <a:pt x="7745" y="325"/>
                  </a:lnTo>
                  <a:cubicBezTo>
                    <a:pt x="7745" y="145"/>
                    <a:pt x="7616" y="0"/>
                    <a:pt x="7456" y="0"/>
                  </a:cubicBezTo>
                  <a:close/>
                </a:path>
              </a:pathLst>
            </a:custGeom>
            <a:solidFill>
              <a:srgbClr val="024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7"/>
            <p:cNvSpPr txBox="1"/>
            <p:nvPr/>
          </p:nvSpPr>
          <p:spPr>
            <a:xfrm>
              <a:off x="5343982" y="3745923"/>
              <a:ext cx="1079400" cy="2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rgbClr val="024668"/>
                  </a:solidFill>
                  <a:latin typeface="Fira Sans Extra Condensed"/>
                  <a:ea typeface="Fira Sans Extra Condensed"/>
                  <a:cs typeface="Fira Sans Extra Condensed"/>
                  <a:sym typeface="Fira Sans Extra Condensed"/>
                </a:rPr>
                <a:t>Stage 6</a:t>
              </a:r>
              <a:endParaRPr sz="1800" b="1">
                <a:solidFill>
                  <a:srgbClr val="024668"/>
                </a:solidFill>
                <a:latin typeface="Fira Sans Extra Condensed"/>
                <a:ea typeface="Fira Sans Extra Condensed"/>
                <a:cs typeface="Fira Sans Extra Condensed"/>
                <a:sym typeface="Fira Sans Extra Condensed"/>
              </a:endParaRPr>
            </a:p>
          </p:txBody>
        </p:sp>
        <p:sp>
          <p:nvSpPr>
            <p:cNvPr id="813" name="Google Shape;813;p27"/>
            <p:cNvSpPr txBox="1"/>
            <p:nvPr/>
          </p:nvSpPr>
          <p:spPr>
            <a:xfrm>
              <a:off x="5083663" y="3994825"/>
              <a:ext cx="15999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Earth is the planet where we live on</a:t>
              </a:r>
              <a:endParaRPr sz="1200">
                <a:latin typeface="Roboto"/>
                <a:ea typeface="Roboto"/>
                <a:cs typeface="Roboto"/>
                <a:sym typeface="Roboto"/>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28"/>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819" name="Google Shape;819;p28"/>
          <p:cNvGrpSpPr/>
          <p:nvPr/>
        </p:nvGrpSpPr>
        <p:grpSpPr>
          <a:xfrm>
            <a:off x="647300" y="3830546"/>
            <a:ext cx="2987375" cy="755789"/>
            <a:chOff x="647300" y="3830546"/>
            <a:chExt cx="2987375" cy="755789"/>
          </a:xfrm>
        </p:grpSpPr>
        <p:sp>
          <p:nvSpPr>
            <p:cNvPr id="820" name="Google Shape;820;p28"/>
            <p:cNvSpPr txBox="1"/>
            <p:nvPr/>
          </p:nvSpPr>
          <p:spPr>
            <a:xfrm>
              <a:off x="647300" y="4019635"/>
              <a:ext cx="1787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latin typeface="Roboto"/>
                  <a:ea typeface="Roboto"/>
                  <a:cs typeface="Roboto"/>
                  <a:sym typeface="Roboto"/>
                </a:rPr>
                <a:t>Jupiter is a gas giant and the biggest planet</a:t>
              </a:r>
              <a:endParaRPr sz="1200">
                <a:latin typeface="Roboto"/>
                <a:ea typeface="Roboto"/>
                <a:cs typeface="Roboto"/>
                <a:sym typeface="Roboto"/>
              </a:endParaRPr>
            </a:p>
          </p:txBody>
        </p:sp>
        <p:sp>
          <p:nvSpPr>
            <p:cNvPr id="821" name="Google Shape;821;p28"/>
            <p:cNvSpPr txBox="1"/>
            <p:nvPr/>
          </p:nvSpPr>
          <p:spPr>
            <a:xfrm>
              <a:off x="649375" y="3830546"/>
              <a:ext cx="1787100" cy="20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Motives</a:t>
              </a:r>
              <a:endParaRPr sz="1800" b="1">
                <a:solidFill>
                  <a:schemeClr val="accent1"/>
                </a:solidFill>
                <a:latin typeface="Fira Sans Extra Condensed"/>
                <a:ea typeface="Fira Sans Extra Condensed"/>
                <a:cs typeface="Fira Sans Extra Condensed"/>
                <a:sym typeface="Fira Sans Extra Condensed"/>
              </a:endParaRPr>
            </a:p>
          </p:txBody>
        </p:sp>
        <p:cxnSp>
          <p:nvCxnSpPr>
            <p:cNvPr id="822" name="Google Shape;822;p28"/>
            <p:cNvCxnSpPr>
              <a:stCxn id="821" idx="3"/>
            </p:cNvCxnSpPr>
            <p:nvPr/>
          </p:nvCxnSpPr>
          <p:spPr>
            <a:xfrm>
              <a:off x="2436475" y="3934796"/>
              <a:ext cx="1198200" cy="0"/>
            </a:xfrm>
            <a:prstGeom prst="straightConnector1">
              <a:avLst/>
            </a:prstGeom>
            <a:noFill/>
            <a:ln w="19050" cap="flat" cmpd="sng">
              <a:solidFill>
                <a:schemeClr val="accent1"/>
              </a:solidFill>
              <a:prstDash val="solid"/>
              <a:round/>
              <a:headEnd type="triangle" w="med" len="med"/>
              <a:tailEnd type="none" w="med" len="med"/>
            </a:ln>
          </p:spPr>
        </p:cxnSp>
      </p:grpSp>
      <p:sp>
        <p:nvSpPr>
          <p:cNvPr id="823" name="Google Shape;823;p28"/>
          <p:cNvSpPr txBox="1"/>
          <p:nvPr/>
        </p:nvSpPr>
        <p:spPr>
          <a:xfrm>
            <a:off x="4120725" y="2492113"/>
            <a:ext cx="906600" cy="56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chemeClr val="dk1"/>
                </a:solidFill>
                <a:latin typeface="Fira Sans Extra Condensed"/>
                <a:ea typeface="Fira Sans Extra Condensed"/>
                <a:cs typeface="Fira Sans Extra Condensed"/>
                <a:sym typeface="Fira Sans Extra Condensed"/>
              </a:rPr>
              <a:t>Six Boxes</a:t>
            </a:r>
            <a:endParaRPr sz="2000" b="1">
              <a:solidFill>
                <a:schemeClr val="dk1"/>
              </a:solidFill>
              <a:latin typeface="Fira Sans Extra Condensed"/>
              <a:ea typeface="Fira Sans Extra Condensed"/>
              <a:cs typeface="Fira Sans Extra Condensed"/>
              <a:sym typeface="Fira Sans Extra Condensed"/>
            </a:endParaRPr>
          </a:p>
        </p:txBody>
      </p:sp>
      <p:grpSp>
        <p:nvGrpSpPr>
          <p:cNvPr id="824" name="Google Shape;824;p28"/>
          <p:cNvGrpSpPr/>
          <p:nvPr/>
        </p:nvGrpSpPr>
        <p:grpSpPr>
          <a:xfrm>
            <a:off x="5565150" y="3830546"/>
            <a:ext cx="2927400" cy="755789"/>
            <a:chOff x="5565150" y="3830546"/>
            <a:chExt cx="2927400" cy="755789"/>
          </a:xfrm>
        </p:grpSpPr>
        <p:sp>
          <p:nvSpPr>
            <p:cNvPr id="825" name="Google Shape;825;p28"/>
            <p:cNvSpPr txBox="1"/>
            <p:nvPr/>
          </p:nvSpPr>
          <p:spPr>
            <a:xfrm>
              <a:off x="6703350" y="4019635"/>
              <a:ext cx="1789200" cy="5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rgbClr val="000000"/>
                  </a:solidFill>
                  <a:latin typeface="Roboto"/>
                  <a:ea typeface="Roboto"/>
                  <a:cs typeface="Roboto"/>
                  <a:sym typeface="Roboto"/>
                </a:rPr>
                <a:t>Venus has a beautiful name, but it’s hot</a:t>
              </a:r>
              <a:endParaRPr sz="1200">
                <a:solidFill>
                  <a:srgbClr val="000000"/>
                </a:solidFill>
                <a:latin typeface="Roboto"/>
                <a:ea typeface="Roboto"/>
                <a:cs typeface="Roboto"/>
                <a:sym typeface="Roboto"/>
              </a:endParaRPr>
            </a:p>
          </p:txBody>
        </p:sp>
        <p:sp>
          <p:nvSpPr>
            <p:cNvPr id="826" name="Google Shape;826;p28"/>
            <p:cNvSpPr txBox="1"/>
            <p:nvPr/>
          </p:nvSpPr>
          <p:spPr>
            <a:xfrm>
              <a:off x="6703350" y="3830546"/>
              <a:ext cx="1787100" cy="20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Knowledge</a:t>
              </a:r>
              <a:endParaRPr sz="1800" b="1">
                <a:solidFill>
                  <a:schemeClr val="accent5"/>
                </a:solidFill>
                <a:latin typeface="Fira Sans Extra Condensed"/>
                <a:ea typeface="Fira Sans Extra Condensed"/>
                <a:cs typeface="Fira Sans Extra Condensed"/>
                <a:sym typeface="Fira Sans Extra Condensed"/>
              </a:endParaRPr>
            </a:p>
          </p:txBody>
        </p:sp>
        <p:cxnSp>
          <p:nvCxnSpPr>
            <p:cNvPr id="827" name="Google Shape;827;p28"/>
            <p:cNvCxnSpPr>
              <a:stCxn id="826" idx="1"/>
            </p:cNvCxnSpPr>
            <p:nvPr/>
          </p:nvCxnSpPr>
          <p:spPr>
            <a:xfrm rot="10800000">
              <a:off x="5565150" y="3934796"/>
              <a:ext cx="1138200" cy="0"/>
            </a:xfrm>
            <a:prstGeom prst="straightConnector1">
              <a:avLst/>
            </a:prstGeom>
            <a:noFill/>
            <a:ln w="19050" cap="flat" cmpd="sng">
              <a:solidFill>
                <a:schemeClr val="accent5"/>
              </a:solidFill>
              <a:prstDash val="solid"/>
              <a:round/>
              <a:headEnd type="triangle" w="med" len="med"/>
              <a:tailEnd type="none" w="med" len="med"/>
            </a:ln>
          </p:spPr>
        </p:cxnSp>
      </p:grpSp>
      <p:grpSp>
        <p:nvGrpSpPr>
          <p:cNvPr id="828" name="Google Shape;828;p28"/>
          <p:cNvGrpSpPr/>
          <p:nvPr/>
        </p:nvGrpSpPr>
        <p:grpSpPr>
          <a:xfrm>
            <a:off x="6028050" y="2644688"/>
            <a:ext cx="2464500" cy="757274"/>
            <a:chOff x="6028050" y="2644688"/>
            <a:chExt cx="2464500" cy="757274"/>
          </a:xfrm>
        </p:grpSpPr>
        <p:sp>
          <p:nvSpPr>
            <p:cNvPr id="829" name="Google Shape;829;p28"/>
            <p:cNvSpPr txBox="1"/>
            <p:nvPr/>
          </p:nvSpPr>
          <p:spPr>
            <a:xfrm>
              <a:off x="6703350" y="2835262"/>
              <a:ext cx="1789200" cy="5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rgbClr val="000000"/>
                  </a:solidFill>
                  <a:latin typeface="Roboto"/>
                  <a:ea typeface="Roboto"/>
                  <a:cs typeface="Roboto"/>
                  <a:sym typeface="Roboto"/>
                </a:rPr>
                <a:t>Saturn is a gas giant and has several rings</a:t>
              </a:r>
              <a:endParaRPr sz="1200">
                <a:solidFill>
                  <a:srgbClr val="000000"/>
                </a:solidFill>
                <a:latin typeface="Roboto"/>
                <a:ea typeface="Roboto"/>
                <a:cs typeface="Roboto"/>
                <a:sym typeface="Roboto"/>
              </a:endParaRPr>
            </a:p>
          </p:txBody>
        </p:sp>
        <p:sp>
          <p:nvSpPr>
            <p:cNvPr id="830" name="Google Shape;830;p28"/>
            <p:cNvSpPr txBox="1"/>
            <p:nvPr/>
          </p:nvSpPr>
          <p:spPr>
            <a:xfrm>
              <a:off x="6703350" y="2644688"/>
              <a:ext cx="1787100" cy="20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Information</a:t>
              </a:r>
              <a:endParaRPr sz="1800" b="1">
                <a:solidFill>
                  <a:schemeClr val="accent3"/>
                </a:solidFill>
                <a:latin typeface="Fira Sans Extra Condensed"/>
                <a:ea typeface="Fira Sans Extra Condensed"/>
                <a:cs typeface="Fira Sans Extra Condensed"/>
                <a:sym typeface="Fira Sans Extra Condensed"/>
              </a:endParaRPr>
            </a:p>
          </p:txBody>
        </p:sp>
        <p:cxnSp>
          <p:nvCxnSpPr>
            <p:cNvPr id="831" name="Google Shape;831;p28"/>
            <p:cNvCxnSpPr>
              <a:stCxn id="830" idx="1"/>
            </p:cNvCxnSpPr>
            <p:nvPr/>
          </p:nvCxnSpPr>
          <p:spPr>
            <a:xfrm rot="10800000">
              <a:off x="6028050" y="2748938"/>
              <a:ext cx="675300" cy="0"/>
            </a:xfrm>
            <a:prstGeom prst="straightConnector1">
              <a:avLst/>
            </a:prstGeom>
            <a:noFill/>
            <a:ln w="19050" cap="flat" cmpd="sng">
              <a:solidFill>
                <a:schemeClr val="accent3"/>
              </a:solidFill>
              <a:prstDash val="solid"/>
              <a:round/>
              <a:headEnd type="triangle" w="med" len="med"/>
              <a:tailEnd type="none" w="med" len="med"/>
            </a:ln>
          </p:spPr>
        </p:cxnSp>
      </p:grpSp>
      <p:grpSp>
        <p:nvGrpSpPr>
          <p:cNvPr id="832" name="Google Shape;832;p28"/>
          <p:cNvGrpSpPr/>
          <p:nvPr/>
        </p:nvGrpSpPr>
        <p:grpSpPr>
          <a:xfrm>
            <a:off x="5567250" y="1485017"/>
            <a:ext cx="2925300" cy="761958"/>
            <a:chOff x="5567250" y="1485017"/>
            <a:chExt cx="2925300" cy="761958"/>
          </a:xfrm>
        </p:grpSpPr>
        <p:sp>
          <p:nvSpPr>
            <p:cNvPr id="833" name="Google Shape;833;p28"/>
            <p:cNvSpPr txBox="1"/>
            <p:nvPr/>
          </p:nvSpPr>
          <p:spPr>
            <a:xfrm>
              <a:off x="6703350" y="1680276"/>
              <a:ext cx="1789200" cy="5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Roboto"/>
                  <a:ea typeface="Roboto"/>
                  <a:cs typeface="Roboto"/>
                  <a:sym typeface="Roboto"/>
                </a:rPr>
                <a:t>Neptune i</a:t>
              </a:r>
              <a:r>
                <a:rPr lang="en-GB" sz="1200">
                  <a:solidFill>
                    <a:srgbClr val="000000"/>
                  </a:solidFill>
                  <a:latin typeface="Roboto"/>
                  <a:ea typeface="Roboto"/>
                  <a:cs typeface="Roboto"/>
                  <a:sym typeface="Roboto"/>
                </a:rPr>
                <a:t>s the farthest planet from the Sun</a:t>
              </a:r>
              <a:endParaRPr sz="1200">
                <a:solidFill>
                  <a:srgbClr val="000000"/>
                </a:solidFill>
                <a:latin typeface="Roboto"/>
                <a:ea typeface="Roboto"/>
                <a:cs typeface="Roboto"/>
                <a:sym typeface="Roboto"/>
              </a:endParaRPr>
            </a:p>
          </p:txBody>
        </p:sp>
        <p:sp>
          <p:nvSpPr>
            <p:cNvPr id="834" name="Google Shape;834;p28"/>
            <p:cNvSpPr txBox="1"/>
            <p:nvPr/>
          </p:nvSpPr>
          <p:spPr>
            <a:xfrm>
              <a:off x="6703350" y="1485017"/>
              <a:ext cx="1787100" cy="20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b="1">
                  <a:solidFill>
                    <a:schemeClr val="accent6"/>
                  </a:solidFill>
                  <a:latin typeface="Fira Sans Extra Condensed"/>
                  <a:ea typeface="Fira Sans Extra Condensed"/>
                  <a:cs typeface="Fira Sans Extra Condensed"/>
                  <a:sym typeface="Fira Sans Extra Condensed"/>
                </a:rPr>
                <a:t>Structure</a:t>
              </a:r>
              <a:endParaRPr sz="1800" b="1">
                <a:solidFill>
                  <a:schemeClr val="accent6"/>
                </a:solidFill>
                <a:latin typeface="Fira Sans Extra Condensed"/>
                <a:ea typeface="Fira Sans Extra Condensed"/>
                <a:cs typeface="Fira Sans Extra Condensed"/>
                <a:sym typeface="Fira Sans Extra Condensed"/>
              </a:endParaRPr>
            </a:p>
          </p:txBody>
        </p:sp>
        <p:cxnSp>
          <p:nvCxnSpPr>
            <p:cNvPr id="835" name="Google Shape;835;p28"/>
            <p:cNvCxnSpPr>
              <a:stCxn id="834" idx="1"/>
            </p:cNvCxnSpPr>
            <p:nvPr/>
          </p:nvCxnSpPr>
          <p:spPr>
            <a:xfrm rot="10800000">
              <a:off x="5567250" y="1589267"/>
              <a:ext cx="1136100" cy="0"/>
            </a:xfrm>
            <a:prstGeom prst="straightConnector1">
              <a:avLst/>
            </a:prstGeom>
            <a:noFill/>
            <a:ln w="19050" cap="flat" cmpd="sng">
              <a:solidFill>
                <a:schemeClr val="accent6"/>
              </a:solidFill>
              <a:prstDash val="solid"/>
              <a:round/>
              <a:headEnd type="triangle" w="med" len="med"/>
              <a:tailEnd type="none" w="med" len="med"/>
            </a:ln>
          </p:spPr>
        </p:cxnSp>
      </p:grpSp>
      <p:grpSp>
        <p:nvGrpSpPr>
          <p:cNvPr id="836" name="Google Shape;836;p28"/>
          <p:cNvGrpSpPr/>
          <p:nvPr/>
        </p:nvGrpSpPr>
        <p:grpSpPr>
          <a:xfrm>
            <a:off x="649373" y="1485017"/>
            <a:ext cx="3052202" cy="761958"/>
            <a:chOff x="649373" y="1485017"/>
            <a:chExt cx="3052202" cy="761958"/>
          </a:xfrm>
        </p:grpSpPr>
        <p:sp>
          <p:nvSpPr>
            <p:cNvPr id="837" name="Google Shape;837;p28"/>
            <p:cNvSpPr txBox="1"/>
            <p:nvPr/>
          </p:nvSpPr>
          <p:spPr>
            <a:xfrm>
              <a:off x="649373" y="1680276"/>
              <a:ext cx="1787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838" name="Google Shape;838;p28"/>
            <p:cNvSpPr txBox="1"/>
            <p:nvPr/>
          </p:nvSpPr>
          <p:spPr>
            <a:xfrm>
              <a:off x="649375" y="1485017"/>
              <a:ext cx="1787100" cy="20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Resources</a:t>
              </a:r>
              <a:endParaRPr sz="1800" b="1">
                <a:solidFill>
                  <a:schemeClr val="accent2"/>
                </a:solidFill>
                <a:latin typeface="Fira Sans Extra Condensed"/>
                <a:ea typeface="Fira Sans Extra Condensed"/>
                <a:cs typeface="Fira Sans Extra Condensed"/>
                <a:sym typeface="Fira Sans Extra Condensed"/>
              </a:endParaRPr>
            </a:p>
          </p:txBody>
        </p:sp>
        <p:cxnSp>
          <p:nvCxnSpPr>
            <p:cNvPr id="839" name="Google Shape;839;p28"/>
            <p:cNvCxnSpPr>
              <a:stCxn id="838" idx="3"/>
            </p:cNvCxnSpPr>
            <p:nvPr/>
          </p:nvCxnSpPr>
          <p:spPr>
            <a:xfrm>
              <a:off x="2436475" y="1589267"/>
              <a:ext cx="1265100" cy="0"/>
            </a:xfrm>
            <a:prstGeom prst="straightConnector1">
              <a:avLst/>
            </a:prstGeom>
            <a:noFill/>
            <a:ln w="19050" cap="flat" cmpd="sng">
              <a:solidFill>
                <a:schemeClr val="accent2"/>
              </a:solidFill>
              <a:prstDash val="solid"/>
              <a:round/>
              <a:headEnd type="triangle" w="med" len="med"/>
              <a:tailEnd type="none" w="med" len="med"/>
            </a:ln>
          </p:spPr>
        </p:cxnSp>
      </p:grpSp>
      <p:grpSp>
        <p:nvGrpSpPr>
          <p:cNvPr id="840" name="Google Shape;840;p28"/>
          <p:cNvGrpSpPr/>
          <p:nvPr/>
        </p:nvGrpSpPr>
        <p:grpSpPr>
          <a:xfrm>
            <a:off x="649373" y="2644688"/>
            <a:ext cx="2398202" cy="757274"/>
            <a:chOff x="649373" y="2644688"/>
            <a:chExt cx="2398202" cy="757274"/>
          </a:xfrm>
        </p:grpSpPr>
        <p:cxnSp>
          <p:nvCxnSpPr>
            <p:cNvPr id="841" name="Google Shape;841;p28"/>
            <p:cNvCxnSpPr>
              <a:stCxn id="842" idx="3"/>
            </p:cNvCxnSpPr>
            <p:nvPr/>
          </p:nvCxnSpPr>
          <p:spPr>
            <a:xfrm>
              <a:off x="2436475" y="2748938"/>
              <a:ext cx="611100" cy="0"/>
            </a:xfrm>
            <a:prstGeom prst="straightConnector1">
              <a:avLst/>
            </a:prstGeom>
            <a:noFill/>
            <a:ln w="19050" cap="flat" cmpd="sng">
              <a:solidFill>
                <a:schemeClr val="accent4"/>
              </a:solidFill>
              <a:prstDash val="solid"/>
              <a:round/>
              <a:headEnd type="triangle" w="med" len="med"/>
              <a:tailEnd type="none" w="med" len="med"/>
            </a:ln>
          </p:spPr>
        </p:cxnSp>
        <p:sp>
          <p:nvSpPr>
            <p:cNvPr id="843" name="Google Shape;843;p28"/>
            <p:cNvSpPr txBox="1"/>
            <p:nvPr/>
          </p:nvSpPr>
          <p:spPr>
            <a:xfrm>
              <a:off x="649373" y="2835262"/>
              <a:ext cx="1787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842" name="Google Shape;842;p28"/>
            <p:cNvSpPr txBox="1"/>
            <p:nvPr/>
          </p:nvSpPr>
          <p:spPr>
            <a:xfrm>
              <a:off x="649375" y="2644688"/>
              <a:ext cx="1787100" cy="20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b="1">
                  <a:solidFill>
                    <a:schemeClr val="accent4"/>
                  </a:solidFill>
                  <a:latin typeface="Fira Sans Extra Condensed"/>
                  <a:ea typeface="Fira Sans Extra Condensed"/>
                  <a:cs typeface="Fira Sans Extra Condensed"/>
                  <a:sym typeface="Fira Sans Extra Condensed"/>
                </a:rPr>
                <a:t>Capacity</a:t>
              </a:r>
              <a:endParaRPr sz="1800" b="1">
                <a:solidFill>
                  <a:schemeClr val="accent4"/>
                </a:solidFill>
                <a:latin typeface="Fira Sans Extra Condensed"/>
                <a:ea typeface="Fira Sans Extra Condensed"/>
                <a:cs typeface="Fira Sans Extra Condensed"/>
                <a:sym typeface="Fira Sans Extra Condensed"/>
              </a:endParaRPr>
            </a:p>
          </p:txBody>
        </p:sp>
      </p:grpSp>
      <p:grpSp>
        <p:nvGrpSpPr>
          <p:cNvPr id="844" name="Google Shape;844;p28"/>
          <p:cNvGrpSpPr/>
          <p:nvPr/>
        </p:nvGrpSpPr>
        <p:grpSpPr>
          <a:xfrm>
            <a:off x="2899506" y="1294875"/>
            <a:ext cx="3340809" cy="2961172"/>
            <a:chOff x="2899506" y="1294875"/>
            <a:chExt cx="3340809" cy="2961172"/>
          </a:xfrm>
        </p:grpSpPr>
        <p:sp>
          <p:nvSpPr>
            <p:cNvPr id="845" name="Google Shape;845;p28"/>
            <p:cNvSpPr/>
            <p:nvPr/>
          </p:nvSpPr>
          <p:spPr>
            <a:xfrm>
              <a:off x="3281685" y="1294875"/>
              <a:ext cx="2671288" cy="913001"/>
            </a:xfrm>
            <a:custGeom>
              <a:avLst/>
              <a:gdLst/>
              <a:ahLst/>
              <a:cxnLst/>
              <a:rect l="l" t="t" r="r" b="b"/>
              <a:pathLst>
                <a:path w="140835" h="48135" extrusionOk="0">
                  <a:moveTo>
                    <a:pt x="121721" y="39929"/>
                  </a:moveTo>
                  <a:lnTo>
                    <a:pt x="0" y="39929"/>
                  </a:lnTo>
                  <a:lnTo>
                    <a:pt x="17613" y="9407"/>
                  </a:lnTo>
                  <a:cubicBezTo>
                    <a:pt x="20982" y="3603"/>
                    <a:pt x="27153" y="0"/>
                    <a:pt x="33858" y="0"/>
                  </a:cubicBezTo>
                  <a:lnTo>
                    <a:pt x="102207" y="0"/>
                  </a:lnTo>
                  <a:cubicBezTo>
                    <a:pt x="108912" y="0"/>
                    <a:pt x="115116" y="3603"/>
                    <a:pt x="118452" y="9407"/>
                  </a:cubicBezTo>
                  <a:lnTo>
                    <a:pt x="140834" y="48134"/>
                  </a:lnTo>
                  <a:cubicBezTo>
                    <a:pt x="138900" y="45766"/>
                    <a:pt x="132995" y="39929"/>
                    <a:pt x="121721" y="399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a:off x="2902048" y="1295501"/>
              <a:ext cx="1868375" cy="2235358"/>
            </a:xfrm>
            <a:custGeom>
              <a:avLst/>
              <a:gdLst/>
              <a:ahLst/>
              <a:cxnLst/>
              <a:rect l="l" t="t" r="r" b="b"/>
              <a:pathLst>
                <a:path w="98504" h="117852" extrusionOk="0">
                  <a:moveTo>
                    <a:pt x="53772" y="0"/>
                  </a:moveTo>
                  <a:lnTo>
                    <a:pt x="98504" y="0"/>
                  </a:lnTo>
                  <a:cubicBezTo>
                    <a:pt x="95468" y="467"/>
                    <a:pt x="87496" y="2669"/>
                    <a:pt x="81859" y="12409"/>
                  </a:cubicBezTo>
                  <a:cubicBezTo>
                    <a:pt x="66948" y="38228"/>
                    <a:pt x="38528" y="87463"/>
                    <a:pt x="20982" y="117851"/>
                  </a:cubicBezTo>
                  <a:lnTo>
                    <a:pt x="3369" y="87330"/>
                  </a:lnTo>
                  <a:cubicBezTo>
                    <a:pt x="0" y="81492"/>
                    <a:pt x="0" y="74354"/>
                    <a:pt x="3369" y="68549"/>
                  </a:cubicBezTo>
                  <a:lnTo>
                    <a:pt x="37527" y="9374"/>
                  </a:lnTo>
                  <a:cubicBezTo>
                    <a:pt x="40863" y="3570"/>
                    <a:pt x="47067" y="0"/>
                    <a:pt x="53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a:off x="2899506" y="1864331"/>
              <a:ext cx="1688695" cy="2391631"/>
            </a:xfrm>
            <a:custGeom>
              <a:avLst/>
              <a:gdLst/>
              <a:ahLst/>
              <a:cxnLst/>
              <a:rect l="l" t="t" r="r" b="b"/>
              <a:pathLst>
                <a:path w="89031" h="126091" extrusionOk="0">
                  <a:moveTo>
                    <a:pt x="25719" y="0"/>
                  </a:moveTo>
                  <a:cubicBezTo>
                    <a:pt x="24618" y="2869"/>
                    <a:pt x="22517" y="10875"/>
                    <a:pt x="28154" y="20649"/>
                  </a:cubicBezTo>
                  <a:cubicBezTo>
                    <a:pt x="43065" y="46467"/>
                    <a:pt x="71485" y="95702"/>
                    <a:pt x="89031" y="126091"/>
                  </a:cubicBezTo>
                  <a:lnTo>
                    <a:pt x="53772" y="126091"/>
                  </a:lnTo>
                  <a:cubicBezTo>
                    <a:pt x="47068" y="126091"/>
                    <a:pt x="40863" y="122488"/>
                    <a:pt x="37528" y="116684"/>
                  </a:cubicBezTo>
                  <a:lnTo>
                    <a:pt x="3370" y="57508"/>
                  </a:lnTo>
                  <a:cubicBezTo>
                    <a:pt x="1" y="51704"/>
                    <a:pt x="1" y="44566"/>
                    <a:pt x="3370" y="387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a:off x="3185515" y="3343047"/>
              <a:ext cx="2671914" cy="913001"/>
            </a:xfrm>
            <a:custGeom>
              <a:avLst/>
              <a:gdLst/>
              <a:ahLst/>
              <a:cxnLst/>
              <a:rect l="l" t="t" r="r" b="b"/>
              <a:pathLst>
                <a:path w="140868" h="48135" extrusionOk="0">
                  <a:moveTo>
                    <a:pt x="19114" y="8206"/>
                  </a:moveTo>
                  <a:lnTo>
                    <a:pt x="140867" y="8206"/>
                  </a:lnTo>
                  <a:lnTo>
                    <a:pt x="123221" y="38728"/>
                  </a:lnTo>
                  <a:cubicBezTo>
                    <a:pt x="119886" y="44532"/>
                    <a:pt x="113681" y="48135"/>
                    <a:pt x="106977" y="48135"/>
                  </a:cubicBezTo>
                  <a:lnTo>
                    <a:pt x="38628" y="48135"/>
                  </a:lnTo>
                  <a:cubicBezTo>
                    <a:pt x="31923" y="48135"/>
                    <a:pt x="25719" y="44532"/>
                    <a:pt x="22383" y="38728"/>
                  </a:cubicBezTo>
                  <a:lnTo>
                    <a:pt x="0" y="0"/>
                  </a:lnTo>
                  <a:cubicBezTo>
                    <a:pt x="1935" y="2369"/>
                    <a:pt x="7839" y="8206"/>
                    <a:pt x="19114" y="820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a:off x="4369363" y="2143378"/>
              <a:ext cx="1869020" cy="2112600"/>
            </a:xfrm>
            <a:custGeom>
              <a:avLst/>
              <a:gdLst/>
              <a:ahLst/>
              <a:cxnLst/>
              <a:rect l="l" t="t" r="r" b="b"/>
              <a:pathLst>
                <a:path w="98538" h="111380" extrusionOk="0">
                  <a:moveTo>
                    <a:pt x="95168" y="24051"/>
                  </a:moveTo>
                  <a:lnTo>
                    <a:pt x="84194" y="5037"/>
                  </a:lnTo>
                  <a:cubicBezTo>
                    <a:pt x="82726" y="5004"/>
                    <a:pt x="81192" y="4637"/>
                    <a:pt x="80124" y="3869"/>
                  </a:cubicBezTo>
                  <a:cubicBezTo>
                    <a:pt x="79157" y="3169"/>
                    <a:pt x="78256" y="2402"/>
                    <a:pt x="77356" y="1635"/>
                  </a:cubicBezTo>
                  <a:cubicBezTo>
                    <a:pt x="76255" y="967"/>
                    <a:pt x="74987" y="534"/>
                    <a:pt x="73820" y="0"/>
                  </a:cubicBezTo>
                  <a:cubicBezTo>
                    <a:pt x="56207" y="30522"/>
                    <a:pt x="30556" y="74887"/>
                    <a:pt x="16679" y="98938"/>
                  </a:cubicBezTo>
                  <a:cubicBezTo>
                    <a:pt x="11042" y="108711"/>
                    <a:pt x="3069" y="110879"/>
                    <a:pt x="0" y="111380"/>
                  </a:cubicBezTo>
                  <a:lnTo>
                    <a:pt x="44766" y="111380"/>
                  </a:lnTo>
                  <a:cubicBezTo>
                    <a:pt x="51470" y="111380"/>
                    <a:pt x="57675" y="107777"/>
                    <a:pt x="61011" y="101973"/>
                  </a:cubicBezTo>
                  <a:lnTo>
                    <a:pt x="95202" y="42797"/>
                  </a:lnTo>
                  <a:cubicBezTo>
                    <a:pt x="98537" y="36993"/>
                    <a:pt x="98537" y="29855"/>
                    <a:pt x="95168" y="2405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a:off x="4988821" y="2052253"/>
              <a:ext cx="1251495" cy="1634297"/>
            </a:xfrm>
            <a:custGeom>
              <a:avLst/>
              <a:gdLst/>
              <a:ahLst/>
              <a:cxnLst/>
              <a:rect l="l" t="t" r="r" b="b"/>
              <a:pathLst>
                <a:path w="65981" h="86163" extrusionOk="0">
                  <a:moveTo>
                    <a:pt x="0" y="1"/>
                  </a:moveTo>
                  <a:lnTo>
                    <a:pt x="31723" y="1"/>
                  </a:lnTo>
                  <a:cubicBezTo>
                    <a:pt x="42997" y="1"/>
                    <a:pt x="48902" y="5838"/>
                    <a:pt x="50836" y="8240"/>
                  </a:cubicBezTo>
                  <a:lnTo>
                    <a:pt x="62645" y="28654"/>
                  </a:lnTo>
                  <a:cubicBezTo>
                    <a:pt x="65980" y="34459"/>
                    <a:pt x="65980" y="41630"/>
                    <a:pt x="62645" y="47435"/>
                  </a:cubicBezTo>
                  <a:lnTo>
                    <a:pt x="40262" y="86162"/>
                  </a:lnTo>
                  <a:cubicBezTo>
                    <a:pt x="41363" y="83294"/>
                    <a:pt x="43464" y="75288"/>
                    <a:pt x="37827" y="65514"/>
                  </a:cubicBezTo>
                  <a:cubicBezTo>
                    <a:pt x="28520" y="49403"/>
                    <a:pt x="13943" y="2411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txBox="1"/>
            <p:nvPr/>
          </p:nvSpPr>
          <p:spPr>
            <a:xfrm>
              <a:off x="5460766" y="2526242"/>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3</a:t>
              </a:r>
              <a:endParaRPr sz="2000" b="1">
                <a:solidFill>
                  <a:srgbClr val="FFFFFF"/>
                </a:solidFill>
                <a:latin typeface="Fira Sans Extra Condensed"/>
                <a:ea typeface="Fira Sans Extra Condensed"/>
                <a:cs typeface="Fira Sans Extra Condensed"/>
                <a:sym typeface="Fira Sans Extra Condensed"/>
              </a:endParaRPr>
            </a:p>
          </p:txBody>
        </p:sp>
        <p:sp>
          <p:nvSpPr>
            <p:cNvPr id="852" name="Google Shape;852;p28"/>
            <p:cNvSpPr txBox="1"/>
            <p:nvPr/>
          </p:nvSpPr>
          <p:spPr>
            <a:xfrm>
              <a:off x="4648300" y="1647125"/>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2</a:t>
              </a:r>
              <a:endParaRPr sz="2000" b="1">
                <a:solidFill>
                  <a:srgbClr val="FFFFFF"/>
                </a:solidFill>
                <a:latin typeface="Fira Sans Extra Condensed"/>
                <a:ea typeface="Fira Sans Extra Condensed"/>
                <a:cs typeface="Fira Sans Extra Condensed"/>
                <a:sym typeface="Fira Sans Extra Condensed"/>
              </a:endParaRPr>
            </a:p>
          </p:txBody>
        </p:sp>
        <p:sp>
          <p:nvSpPr>
            <p:cNvPr id="853" name="Google Shape;853;p28"/>
            <p:cNvSpPr txBox="1"/>
            <p:nvPr/>
          </p:nvSpPr>
          <p:spPr>
            <a:xfrm>
              <a:off x="3562450" y="1780475"/>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1</a:t>
              </a:r>
              <a:endParaRPr sz="2000" b="1">
                <a:solidFill>
                  <a:srgbClr val="FFFFFF"/>
                </a:solidFill>
                <a:latin typeface="Fira Sans Extra Condensed"/>
                <a:ea typeface="Fira Sans Extra Condensed"/>
                <a:cs typeface="Fira Sans Extra Condensed"/>
                <a:sym typeface="Fira Sans Extra Condensed"/>
              </a:endParaRPr>
            </a:p>
          </p:txBody>
        </p:sp>
        <p:sp>
          <p:nvSpPr>
            <p:cNvPr id="854" name="Google Shape;854;p28"/>
            <p:cNvSpPr txBox="1"/>
            <p:nvPr/>
          </p:nvSpPr>
          <p:spPr>
            <a:xfrm>
              <a:off x="3105250" y="2803497"/>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6</a:t>
              </a:r>
              <a:endParaRPr sz="2000" b="1">
                <a:solidFill>
                  <a:srgbClr val="FFFFFF"/>
                </a:solidFill>
                <a:latin typeface="Fira Sans Extra Condensed"/>
                <a:ea typeface="Fira Sans Extra Condensed"/>
                <a:cs typeface="Fira Sans Extra Condensed"/>
                <a:sym typeface="Fira Sans Extra Condensed"/>
              </a:endParaRPr>
            </a:p>
          </p:txBody>
        </p:sp>
        <p:sp>
          <p:nvSpPr>
            <p:cNvPr id="855" name="Google Shape;855;p28"/>
            <p:cNvSpPr txBox="1"/>
            <p:nvPr/>
          </p:nvSpPr>
          <p:spPr>
            <a:xfrm>
              <a:off x="3800575" y="3765522"/>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5</a:t>
              </a:r>
              <a:endParaRPr sz="2000" b="1">
                <a:solidFill>
                  <a:srgbClr val="FFFFFF"/>
                </a:solidFill>
                <a:latin typeface="Fira Sans Extra Condensed"/>
                <a:ea typeface="Fira Sans Extra Condensed"/>
                <a:cs typeface="Fira Sans Extra Condensed"/>
                <a:sym typeface="Fira Sans Extra Condensed"/>
              </a:endParaRPr>
            </a:p>
          </p:txBody>
        </p:sp>
        <p:sp>
          <p:nvSpPr>
            <p:cNvPr id="856" name="Google Shape;856;p28"/>
            <p:cNvSpPr txBox="1"/>
            <p:nvPr/>
          </p:nvSpPr>
          <p:spPr>
            <a:xfrm>
              <a:off x="4962625" y="3765522"/>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4</a:t>
              </a:r>
              <a:endParaRPr sz="2000" b="1">
                <a:solidFill>
                  <a:srgbClr val="FFFFFF"/>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1" name="Google Shape;861;p29"/>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862" name="Google Shape;862;p29"/>
          <p:cNvGrpSpPr/>
          <p:nvPr/>
        </p:nvGrpSpPr>
        <p:grpSpPr>
          <a:xfrm>
            <a:off x="1474500" y="1214075"/>
            <a:ext cx="7212300" cy="234600"/>
            <a:chOff x="1474500" y="1214075"/>
            <a:chExt cx="7212300" cy="234600"/>
          </a:xfrm>
        </p:grpSpPr>
        <p:cxnSp>
          <p:nvCxnSpPr>
            <p:cNvPr id="863" name="Google Shape;863;p29"/>
            <p:cNvCxnSpPr/>
            <p:nvPr/>
          </p:nvCxnSpPr>
          <p:spPr>
            <a:xfrm rot="10800000">
              <a:off x="1474500" y="1331375"/>
              <a:ext cx="7212300" cy="0"/>
            </a:xfrm>
            <a:prstGeom prst="straightConnector1">
              <a:avLst/>
            </a:prstGeom>
            <a:noFill/>
            <a:ln w="9525" cap="flat" cmpd="sng">
              <a:solidFill>
                <a:srgbClr val="000000"/>
              </a:solidFill>
              <a:prstDash val="solid"/>
              <a:round/>
              <a:headEnd type="triangle" w="med" len="med"/>
              <a:tailEnd type="triangle" w="med" len="med"/>
            </a:ln>
          </p:spPr>
        </p:cxnSp>
        <p:sp>
          <p:nvSpPr>
            <p:cNvPr id="864" name="Google Shape;864;p29"/>
            <p:cNvSpPr txBox="1"/>
            <p:nvPr/>
          </p:nvSpPr>
          <p:spPr>
            <a:xfrm>
              <a:off x="4295879" y="1214075"/>
              <a:ext cx="1593000" cy="2346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dk1"/>
                  </a:solidFill>
                  <a:latin typeface="Fira Sans Extra Condensed"/>
                  <a:ea typeface="Fira Sans Extra Condensed"/>
                  <a:cs typeface="Fira Sans Extra Condensed"/>
                  <a:sym typeface="Fira Sans Extra Condensed"/>
                </a:rPr>
                <a:t>Process</a:t>
              </a:r>
              <a:endParaRPr sz="1800" b="1">
                <a:solidFill>
                  <a:schemeClr val="dk1"/>
                </a:solidFill>
                <a:latin typeface="Fira Sans Extra Condensed"/>
                <a:ea typeface="Fira Sans Extra Condensed"/>
                <a:cs typeface="Fira Sans Extra Condensed"/>
                <a:sym typeface="Fira Sans Extra Condensed"/>
              </a:endParaRPr>
            </a:p>
          </p:txBody>
        </p:sp>
      </p:grpSp>
      <p:grpSp>
        <p:nvGrpSpPr>
          <p:cNvPr id="865" name="Google Shape;865;p29"/>
          <p:cNvGrpSpPr/>
          <p:nvPr/>
        </p:nvGrpSpPr>
        <p:grpSpPr>
          <a:xfrm>
            <a:off x="457200" y="1561175"/>
            <a:ext cx="1017300" cy="3170900"/>
            <a:chOff x="457200" y="1561175"/>
            <a:chExt cx="1017300" cy="3170900"/>
          </a:xfrm>
        </p:grpSpPr>
        <p:cxnSp>
          <p:nvCxnSpPr>
            <p:cNvPr id="866" name="Google Shape;866;p29"/>
            <p:cNvCxnSpPr>
              <a:stCxn id="867" idx="0"/>
              <a:endCxn id="868" idx="2"/>
            </p:cNvCxnSpPr>
            <p:nvPr/>
          </p:nvCxnSpPr>
          <p:spPr>
            <a:xfrm rot="10800000">
              <a:off x="965850" y="1795675"/>
              <a:ext cx="0" cy="2701800"/>
            </a:xfrm>
            <a:prstGeom prst="straightConnector1">
              <a:avLst/>
            </a:prstGeom>
            <a:noFill/>
            <a:ln w="9525" cap="flat" cmpd="sng">
              <a:solidFill>
                <a:srgbClr val="000000"/>
              </a:solidFill>
              <a:prstDash val="solid"/>
              <a:round/>
              <a:headEnd type="triangle" w="med" len="med"/>
              <a:tailEnd type="triangle" w="med" len="med"/>
            </a:ln>
          </p:spPr>
        </p:cxnSp>
        <p:sp>
          <p:nvSpPr>
            <p:cNvPr id="868" name="Google Shape;868;p29"/>
            <p:cNvSpPr txBox="1"/>
            <p:nvPr/>
          </p:nvSpPr>
          <p:spPr>
            <a:xfrm>
              <a:off x="457200" y="1561175"/>
              <a:ext cx="1017300" cy="2346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Fira Sans Extra Condensed Medium"/>
                  <a:ea typeface="Fira Sans Extra Condensed Medium"/>
                  <a:cs typeface="Fira Sans Extra Condensed Medium"/>
                  <a:sym typeface="Fira Sans Extra Condensed Medium"/>
                </a:rPr>
                <a:t>Sophisticated</a:t>
              </a:r>
              <a:endParaRPr sz="1200">
                <a:solidFill>
                  <a:schemeClr val="dk1"/>
                </a:solidFill>
                <a:latin typeface="Fira Sans Extra Condensed Medium"/>
                <a:ea typeface="Fira Sans Extra Condensed Medium"/>
                <a:cs typeface="Fira Sans Extra Condensed Medium"/>
                <a:sym typeface="Fira Sans Extra Condensed Medium"/>
              </a:endParaRPr>
            </a:p>
          </p:txBody>
        </p:sp>
        <p:sp>
          <p:nvSpPr>
            <p:cNvPr id="867" name="Google Shape;867;p29"/>
            <p:cNvSpPr txBox="1"/>
            <p:nvPr/>
          </p:nvSpPr>
          <p:spPr>
            <a:xfrm>
              <a:off x="457200" y="4497475"/>
              <a:ext cx="1017300" cy="2346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Fira Sans Extra Condensed Medium"/>
                  <a:ea typeface="Fira Sans Extra Condensed Medium"/>
                  <a:cs typeface="Fira Sans Extra Condensed Medium"/>
                  <a:sym typeface="Fira Sans Extra Condensed Medium"/>
                </a:rPr>
                <a:t>Immaturity</a:t>
              </a:r>
              <a:endParaRPr sz="1200">
                <a:solidFill>
                  <a:schemeClr val="dk1"/>
                </a:solidFill>
                <a:latin typeface="Fira Sans Extra Condensed Medium"/>
                <a:ea typeface="Fira Sans Extra Condensed Medium"/>
                <a:cs typeface="Fira Sans Extra Condensed Medium"/>
                <a:sym typeface="Fira Sans Extra Condensed Medium"/>
              </a:endParaRPr>
            </a:p>
          </p:txBody>
        </p:sp>
        <p:sp>
          <p:nvSpPr>
            <p:cNvPr id="869" name="Google Shape;869;p29"/>
            <p:cNvSpPr txBox="1"/>
            <p:nvPr/>
          </p:nvSpPr>
          <p:spPr>
            <a:xfrm>
              <a:off x="457200" y="3097375"/>
              <a:ext cx="1017300" cy="2346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dk1"/>
                  </a:solidFill>
                  <a:latin typeface="Fira Sans Extra Condensed Medium"/>
                  <a:ea typeface="Fira Sans Extra Condensed Medium"/>
                  <a:cs typeface="Fira Sans Extra Condensed Medium"/>
                  <a:sym typeface="Fira Sans Extra Condensed Medium"/>
                </a:rPr>
                <a:t>Maturity</a:t>
              </a:r>
              <a:endParaRPr sz="1600">
                <a:solidFill>
                  <a:schemeClr val="dk1"/>
                </a:solidFill>
                <a:latin typeface="Fira Sans Extra Condensed Medium"/>
                <a:ea typeface="Fira Sans Extra Condensed Medium"/>
                <a:cs typeface="Fira Sans Extra Condensed Medium"/>
                <a:sym typeface="Fira Sans Extra Condensed Medium"/>
              </a:endParaRPr>
            </a:p>
          </p:txBody>
        </p:sp>
      </p:grpSp>
      <p:grpSp>
        <p:nvGrpSpPr>
          <p:cNvPr id="870" name="Google Shape;870;p29"/>
          <p:cNvGrpSpPr/>
          <p:nvPr/>
        </p:nvGrpSpPr>
        <p:grpSpPr>
          <a:xfrm>
            <a:off x="1474500" y="1561175"/>
            <a:ext cx="1375200" cy="3171000"/>
            <a:chOff x="1474500" y="1561175"/>
            <a:chExt cx="1375200" cy="3171000"/>
          </a:xfrm>
        </p:grpSpPr>
        <p:sp>
          <p:nvSpPr>
            <p:cNvPr id="871" name="Google Shape;871;p29"/>
            <p:cNvSpPr/>
            <p:nvPr/>
          </p:nvSpPr>
          <p:spPr>
            <a:xfrm>
              <a:off x="1474500" y="1561175"/>
              <a:ext cx="1375200" cy="31710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9"/>
            <p:cNvSpPr txBox="1"/>
            <p:nvPr/>
          </p:nvSpPr>
          <p:spPr>
            <a:xfrm>
              <a:off x="1505400" y="1769800"/>
              <a:ext cx="1313400" cy="48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lt1"/>
                  </a:solidFill>
                  <a:latin typeface="Fira Sans Extra Condensed Medium"/>
                  <a:ea typeface="Fira Sans Extra Condensed Medium"/>
                  <a:cs typeface="Fira Sans Extra Condensed Medium"/>
                  <a:sym typeface="Fira Sans Extra Condensed Medium"/>
                </a:rPr>
                <a:t>Initial</a:t>
              </a:r>
              <a:endParaRPr sz="1800">
                <a:solidFill>
                  <a:schemeClr val="lt1"/>
                </a:solidFill>
                <a:latin typeface="Fira Sans Extra Condensed Medium"/>
                <a:ea typeface="Fira Sans Extra Condensed Medium"/>
                <a:cs typeface="Fira Sans Extra Condensed Medium"/>
                <a:sym typeface="Fira Sans Extra Condensed Medium"/>
              </a:endParaRPr>
            </a:p>
          </p:txBody>
        </p:sp>
        <p:sp>
          <p:nvSpPr>
            <p:cNvPr id="873" name="Google Shape;873;p29"/>
            <p:cNvSpPr txBox="1"/>
            <p:nvPr/>
          </p:nvSpPr>
          <p:spPr>
            <a:xfrm>
              <a:off x="1505400" y="2251300"/>
              <a:ext cx="1201500" cy="98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GB" sz="1200">
                  <a:solidFill>
                    <a:schemeClr val="lt1"/>
                  </a:solidFill>
                  <a:latin typeface="Roboto"/>
                  <a:ea typeface="Roboto"/>
                  <a:cs typeface="Roboto"/>
                  <a:sym typeface="Roboto"/>
                </a:rPr>
                <a:t>Despite being red, Mars is a cold place. It’s full of iron oxide dust</a:t>
              </a:r>
              <a:endParaRPr sz="1200">
                <a:solidFill>
                  <a:schemeClr val="lt1"/>
                </a:solidFill>
                <a:latin typeface="Roboto"/>
                <a:ea typeface="Roboto"/>
                <a:cs typeface="Roboto"/>
                <a:sym typeface="Roboto"/>
              </a:endParaRPr>
            </a:p>
          </p:txBody>
        </p:sp>
      </p:grpSp>
      <p:grpSp>
        <p:nvGrpSpPr>
          <p:cNvPr id="874" name="Google Shape;874;p29"/>
          <p:cNvGrpSpPr/>
          <p:nvPr/>
        </p:nvGrpSpPr>
        <p:grpSpPr>
          <a:xfrm>
            <a:off x="5852325" y="1561175"/>
            <a:ext cx="1375200" cy="3171000"/>
            <a:chOff x="5852325" y="1561175"/>
            <a:chExt cx="1375200" cy="3171000"/>
          </a:xfrm>
        </p:grpSpPr>
        <p:sp>
          <p:nvSpPr>
            <p:cNvPr id="875" name="Google Shape;875;p29"/>
            <p:cNvSpPr/>
            <p:nvPr/>
          </p:nvSpPr>
          <p:spPr>
            <a:xfrm>
              <a:off x="5852325" y="1561175"/>
              <a:ext cx="1375200" cy="3171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9"/>
            <p:cNvSpPr txBox="1"/>
            <p:nvPr/>
          </p:nvSpPr>
          <p:spPr>
            <a:xfrm>
              <a:off x="5883225" y="1769800"/>
              <a:ext cx="1313400" cy="48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lt1"/>
                  </a:solidFill>
                  <a:latin typeface="Fira Sans Extra Condensed Medium"/>
                  <a:ea typeface="Fira Sans Extra Condensed Medium"/>
                  <a:cs typeface="Fira Sans Extra Condensed Medium"/>
                  <a:sym typeface="Fira Sans Extra Condensed Medium"/>
                </a:rPr>
                <a:t>Quantitative</a:t>
              </a:r>
              <a:endParaRPr sz="1800">
                <a:solidFill>
                  <a:schemeClr val="lt1"/>
                </a:solidFill>
                <a:latin typeface="Fira Sans Extra Condensed Medium"/>
                <a:ea typeface="Fira Sans Extra Condensed Medium"/>
                <a:cs typeface="Fira Sans Extra Condensed Medium"/>
                <a:sym typeface="Fira Sans Extra Condensed Medium"/>
              </a:endParaRPr>
            </a:p>
          </p:txBody>
        </p:sp>
        <p:sp>
          <p:nvSpPr>
            <p:cNvPr id="877" name="Google Shape;877;p29"/>
            <p:cNvSpPr txBox="1"/>
            <p:nvPr/>
          </p:nvSpPr>
          <p:spPr>
            <a:xfrm>
              <a:off x="5883225" y="3518375"/>
              <a:ext cx="1201500" cy="98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Jupiter is a gas giant and the biggest planet in the Solar System</a:t>
              </a:r>
              <a:endParaRPr sz="1200">
                <a:solidFill>
                  <a:schemeClr val="lt1"/>
                </a:solidFill>
                <a:latin typeface="Roboto"/>
                <a:ea typeface="Roboto"/>
                <a:cs typeface="Roboto"/>
                <a:sym typeface="Roboto"/>
              </a:endParaRPr>
            </a:p>
          </p:txBody>
        </p:sp>
      </p:grpSp>
      <p:grpSp>
        <p:nvGrpSpPr>
          <p:cNvPr id="878" name="Google Shape;878;p29"/>
          <p:cNvGrpSpPr/>
          <p:nvPr/>
        </p:nvGrpSpPr>
        <p:grpSpPr>
          <a:xfrm>
            <a:off x="2933775" y="1561175"/>
            <a:ext cx="2834475" cy="3171000"/>
            <a:chOff x="2933775" y="1561175"/>
            <a:chExt cx="2834475" cy="3171000"/>
          </a:xfrm>
        </p:grpSpPr>
        <p:sp>
          <p:nvSpPr>
            <p:cNvPr id="879" name="Google Shape;879;p29"/>
            <p:cNvSpPr/>
            <p:nvPr/>
          </p:nvSpPr>
          <p:spPr>
            <a:xfrm>
              <a:off x="2933775" y="1561175"/>
              <a:ext cx="1375200" cy="3171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9"/>
            <p:cNvSpPr txBox="1"/>
            <p:nvPr/>
          </p:nvSpPr>
          <p:spPr>
            <a:xfrm>
              <a:off x="2964675" y="1769800"/>
              <a:ext cx="1313400" cy="48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lt1"/>
                  </a:solidFill>
                  <a:latin typeface="Fira Sans Extra Condensed Medium"/>
                  <a:ea typeface="Fira Sans Extra Condensed Medium"/>
                  <a:cs typeface="Fira Sans Extra Condensed Medium"/>
                  <a:sym typeface="Fira Sans Extra Condensed Medium"/>
                </a:rPr>
                <a:t>Managed</a:t>
              </a:r>
              <a:endParaRPr sz="1800">
                <a:solidFill>
                  <a:schemeClr val="lt1"/>
                </a:solidFill>
                <a:latin typeface="Fira Sans Extra Condensed Medium"/>
                <a:ea typeface="Fira Sans Extra Condensed Medium"/>
                <a:cs typeface="Fira Sans Extra Condensed Medium"/>
                <a:sym typeface="Fira Sans Extra Condensed Medium"/>
              </a:endParaRPr>
            </a:p>
          </p:txBody>
        </p:sp>
        <p:sp>
          <p:nvSpPr>
            <p:cNvPr id="881" name="Google Shape;881;p29"/>
            <p:cNvSpPr txBox="1"/>
            <p:nvPr/>
          </p:nvSpPr>
          <p:spPr>
            <a:xfrm>
              <a:off x="2964675" y="2251300"/>
              <a:ext cx="1201500" cy="98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Venus has a beautiful name and is the second planet from the Sun</a:t>
              </a:r>
              <a:endParaRPr sz="1200">
                <a:solidFill>
                  <a:schemeClr val="lt1"/>
                </a:solidFill>
                <a:latin typeface="Roboto"/>
                <a:ea typeface="Roboto"/>
                <a:cs typeface="Roboto"/>
                <a:sym typeface="Roboto"/>
              </a:endParaRPr>
            </a:p>
          </p:txBody>
        </p:sp>
        <p:grpSp>
          <p:nvGrpSpPr>
            <p:cNvPr id="882" name="Google Shape;882;p29"/>
            <p:cNvGrpSpPr/>
            <p:nvPr/>
          </p:nvGrpSpPr>
          <p:grpSpPr>
            <a:xfrm>
              <a:off x="4393050" y="1561175"/>
              <a:ext cx="1375200" cy="3171000"/>
              <a:chOff x="4393050" y="1561175"/>
              <a:chExt cx="1375200" cy="3171000"/>
            </a:xfrm>
          </p:grpSpPr>
          <p:sp>
            <p:nvSpPr>
              <p:cNvPr id="883" name="Google Shape;883;p29"/>
              <p:cNvSpPr/>
              <p:nvPr/>
            </p:nvSpPr>
            <p:spPr>
              <a:xfrm>
                <a:off x="4393050" y="1561175"/>
                <a:ext cx="1375200" cy="3171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9"/>
              <p:cNvSpPr txBox="1"/>
              <p:nvPr/>
            </p:nvSpPr>
            <p:spPr>
              <a:xfrm>
                <a:off x="4423950" y="1769800"/>
                <a:ext cx="1313400" cy="48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lt1"/>
                    </a:solidFill>
                    <a:latin typeface="Fira Sans Extra Condensed Medium"/>
                    <a:ea typeface="Fira Sans Extra Condensed Medium"/>
                    <a:cs typeface="Fira Sans Extra Condensed Medium"/>
                    <a:sym typeface="Fira Sans Extra Condensed Medium"/>
                  </a:rPr>
                  <a:t>Defined</a:t>
                </a:r>
                <a:endParaRPr sz="1800">
                  <a:solidFill>
                    <a:schemeClr val="lt1"/>
                  </a:solidFill>
                  <a:latin typeface="Fira Sans Extra Condensed Medium"/>
                  <a:ea typeface="Fira Sans Extra Condensed Medium"/>
                  <a:cs typeface="Fira Sans Extra Condensed Medium"/>
                  <a:sym typeface="Fira Sans Extra Condensed Medium"/>
                </a:endParaRPr>
              </a:p>
            </p:txBody>
          </p:sp>
          <p:sp>
            <p:nvSpPr>
              <p:cNvPr id="885" name="Google Shape;885;p29"/>
              <p:cNvSpPr txBox="1"/>
              <p:nvPr/>
            </p:nvSpPr>
            <p:spPr>
              <a:xfrm>
                <a:off x="4423950" y="2251300"/>
                <a:ext cx="1201500" cy="98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200">
                    <a:solidFill>
                      <a:schemeClr val="lt1"/>
                    </a:solidFill>
                    <a:latin typeface="Roboto"/>
                    <a:ea typeface="Roboto"/>
                    <a:cs typeface="Roboto"/>
                    <a:sym typeface="Roboto"/>
                  </a:rPr>
                  <a:t>The closest planet to the Sun and the smallest of them all</a:t>
                </a:r>
                <a:endParaRPr sz="1200">
                  <a:solidFill>
                    <a:schemeClr val="lt1"/>
                  </a:solidFill>
                  <a:latin typeface="Roboto"/>
                  <a:ea typeface="Roboto"/>
                  <a:cs typeface="Roboto"/>
                  <a:sym typeface="Roboto"/>
                </a:endParaRPr>
              </a:p>
            </p:txBody>
          </p:sp>
        </p:grpSp>
      </p:grpSp>
      <p:grpSp>
        <p:nvGrpSpPr>
          <p:cNvPr id="886" name="Google Shape;886;p29"/>
          <p:cNvGrpSpPr/>
          <p:nvPr/>
        </p:nvGrpSpPr>
        <p:grpSpPr>
          <a:xfrm>
            <a:off x="7311600" y="1561175"/>
            <a:ext cx="1375200" cy="3171000"/>
            <a:chOff x="7311600" y="1561175"/>
            <a:chExt cx="1375200" cy="3171000"/>
          </a:xfrm>
        </p:grpSpPr>
        <p:sp>
          <p:nvSpPr>
            <p:cNvPr id="887" name="Google Shape;887;p29"/>
            <p:cNvSpPr/>
            <p:nvPr/>
          </p:nvSpPr>
          <p:spPr>
            <a:xfrm>
              <a:off x="7311600" y="1561175"/>
              <a:ext cx="1375200" cy="3171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9"/>
            <p:cNvSpPr txBox="1"/>
            <p:nvPr/>
          </p:nvSpPr>
          <p:spPr>
            <a:xfrm>
              <a:off x="7342500" y="1769800"/>
              <a:ext cx="1313400" cy="48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lt1"/>
                  </a:solidFill>
                  <a:latin typeface="Fira Sans Extra Condensed Medium"/>
                  <a:ea typeface="Fira Sans Extra Condensed Medium"/>
                  <a:cs typeface="Fira Sans Extra Condensed Medium"/>
                  <a:sym typeface="Fira Sans Extra Condensed Medium"/>
                </a:rPr>
                <a:t>Optimizing</a:t>
              </a:r>
              <a:endParaRPr sz="1800">
                <a:solidFill>
                  <a:schemeClr val="lt1"/>
                </a:solidFill>
                <a:latin typeface="Fira Sans Extra Condensed Medium"/>
                <a:ea typeface="Fira Sans Extra Condensed Medium"/>
                <a:cs typeface="Fira Sans Extra Condensed Medium"/>
                <a:sym typeface="Fira Sans Extra Condensed Medium"/>
              </a:endParaRPr>
            </a:p>
          </p:txBody>
        </p:sp>
        <p:sp>
          <p:nvSpPr>
            <p:cNvPr id="889" name="Google Shape;889;p29"/>
            <p:cNvSpPr txBox="1"/>
            <p:nvPr/>
          </p:nvSpPr>
          <p:spPr>
            <a:xfrm>
              <a:off x="7342500" y="3518375"/>
              <a:ext cx="1201500" cy="98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Saturn is composed of hydrogen and helium and is the ringed one</a:t>
              </a:r>
              <a:endParaRPr sz="1200">
                <a:solidFill>
                  <a:schemeClr val="lt1"/>
                </a:solidFill>
                <a:latin typeface="Roboto"/>
                <a:ea typeface="Roboto"/>
                <a:cs typeface="Roboto"/>
                <a:sym typeface="Roboto"/>
              </a:endParaRPr>
            </a:p>
          </p:txBody>
        </p:sp>
      </p:grpSp>
      <p:sp>
        <p:nvSpPr>
          <p:cNvPr id="890" name="Google Shape;890;p29"/>
          <p:cNvSpPr/>
          <p:nvPr/>
        </p:nvSpPr>
        <p:spPr>
          <a:xfrm>
            <a:off x="1709850" y="2329375"/>
            <a:ext cx="6765075" cy="2172250"/>
          </a:xfrm>
          <a:custGeom>
            <a:avLst/>
            <a:gdLst/>
            <a:ahLst/>
            <a:cxnLst/>
            <a:rect l="l" t="t" r="r" b="b"/>
            <a:pathLst>
              <a:path w="270603" h="86890" extrusionOk="0">
                <a:moveTo>
                  <a:pt x="0" y="84253"/>
                </a:moveTo>
                <a:cubicBezTo>
                  <a:pt x="8340" y="84584"/>
                  <a:pt x="32588" y="88384"/>
                  <a:pt x="50041" y="86236"/>
                </a:cubicBezTo>
                <a:cubicBezTo>
                  <a:pt x="67494" y="84088"/>
                  <a:pt x="86182" y="79792"/>
                  <a:pt x="104716" y="71367"/>
                </a:cubicBezTo>
                <a:cubicBezTo>
                  <a:pt x="123250" y="62942"/>
                  <a:pt x="141527" y="46422"/>
                  <a:pt x="161245" y="35684"/>
                </a:cubicBezTo>
                <a:cubicBezTo>
                  <a:pt x="180963" y="24946"/>
                  <a:pt x="204799" y="12885"/>
                  <a:pt x="223025" y="6938"/>
                </a:cubicBezTo>
                <a:cubicBezTo>
                  <a:pt x="241251" y="991"/>
                  <a:pt x="262673" y="1156"/>
                  <a:pt x="270603" y="0"/>
                </a:cubicBezTo>
              </a:path>
            </a:pathLst>
          </a:custGeom>
          <a:noFill/>
          <a:ln w="38100" cap="flat" cmpd="sng">
            <a:solidFill>
              <a:srgbClr val="FFFFFF"/>
            </a:solidFill>
            <a:prstDash val="dot"/>
            <a:round/>
            <a:headEnd type="none" w="med" len="med"/>
            <a:tailEnd type="none" w="med" len="med"/>
          </a:ln>
        </p:spPr>
        <p:txBody>
          <a:bodyPr/>
          <a:lstStyle/>
          <a:p>
            <a:endParaRPr lang="en-CN"/>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30"/>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a:t>Business Strategies and Frameworks</a:t>
            </a:r>
            <a:endParaRPr/>
          </a:p>
        </p:txBody>
      </p:sp>
      <p:grpSp>
        <p:nvGrpSpPr>
          <p:cNvPr id="896" name="Google Shape;896;p30"/>
          <p:cNvGrpSpPr/>
          <p:nvPr/>
        </p:nvGrpSpPr>
        <p:grpSpPr>
          <a:xfrm>
            <a:off x="981150" y="2749525"/>
            <a:ext cx="1674007" cy="1889788"/>
            <a:chOff x="981150" y="2901925"/>
            <a:chExt cx="1674007" cy="1889788"/>
          </a:xfrm>
        </p:grpSpPr>
        <p:sp>
          <p:nvSpPr>
            <p:cNvPr id="897" name="Google Shape;897;p30"/>
            <p:cNvSpPr txBox="1"/>
            <p:nvPr/>
          </p:nvSpPr>
          <p:spPr>
            <a:xfrm>
              <a:off x="981150" y="3696088"/>
              <a:ext cx="1673100" cy="28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Stage 1</a:t>
              </a:r>
              <a:endParaRPr sz="1800" b="1">
                <a:solidFill>
                  <a:schemeClr val="accent5"/>
                </a:solidFill>
                <a:latin typeface="Fira Sans Extra Condensed"/>
                <a:ea typeface="Fira Sans Extra Condensed"/>
                <a:cs typeface="Fira Sans Extra Condensed"/>
                <a:sym typeface="Fira Sans Extra Condensed"/>
              </a:endParaRPr>
            </a:p>
          </p:txBody>
        </p:sp>
        <p:sp>
          <p:nvSpPr>
            <p:cNvPr id="898" name="Google Shape;898;p30"/>
            <p:cNvSpPr txBox="1"/>
            <p:nvPr/>
          </p:nvSpPr>
          <p:spPr>
            <a:xfrm>
              <a:off x="981163" y="3907613"/>
              <a:ext cx="1673100" cy="88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Fira Sans Extra Condensed"/>
                  <a:ea typeface="Fira Sans Extra Condensed"/>
                  <a:cs typeface="Fira Sans Extra Condensed"/>
                  <a:sym typeface="Fira Sans Extra Condensed"/>
                </a:rPr>
                <a:t>Planet Saturn is the ringed one. It’s made of hydrogen and helium. It has several rings</a:t>
              </a:r>
              <a:endParaRPr sz="1200">
                <a:latin typeface="Fira Sans Extra Condensed"/>
                <a:ea typeface="Fira Sans Extra Condensed"/>
                <a:cs typeface="Fira Sans Extra Condensed"/>
                <a:sym typeface="Fira Sans Extra Condensed"/>
              </a:endParaRPr>
            </a:p>
          </p:txBody>
        </p:sp>
        <p:grpSp>
          <p:nvGrpSpPr>
            <p:cNvPr id="899" name="Google Shape;899;p30"/>
            <p:cNvGrpSpPr/>
            <p:nvPr/>
          </p:nvGrpSpPr>
          <p:grpSpPr>
            <a:xfrm>
              <a:off x="981161" y="3022517"/>
              <a:ext cx="1673996" cy="666065"/>
              <a:chOff x="1539911" y="3336667"/>
              <a:chExt cx="1673996" cy="666065"/>
            </a:xfrm>
          </p:grpSpPr>
          <p:sp>
            <p:nvSpPr>
              <p:cNvPr id="900" name="Google Shape;900;p30"/>
              <p:cNvSpPr/>
              <p:nvPr/>
            </p:nvSpPr>
            <p:spPr>
              <a:xfrm>
                <a:off x="2326518" y="3336667"/>
                <a:ext cx="100781" cy="86403"/>
              </a:xfrm>
              <a:custGeom>
                <a:avLst/>
                <a:gdLst/>
                <a:ahLst/>
                <a:cxnLst/>
                <a:rect l="l" t="t" r="r" b="b"/>
                <a:pathLst>
                  <a:path w="757" h="649" extrusionOk="0">
                    <a:moveTo>
                      <a:pt x="326" y="1"/>
                    </a:moveTo>
                    <a:cubicBezTo>
                      <a:pt x="160" y="1"/>
                      <a:pt x="1" y="129"/>
                      <a:pt x="1" y="324"/>
                    </a:cubicBezTo>
                    <a:cubicBezTo>
                      <a:pt x="1" y="503"/>
                      <a:pt x="146" y="649"/>
                      <a:pt x="325" y="649"/>
                    </a:cubicBezTo>
                    <a:cubicBezTo>
                      <a:pt x="611" y="649"/>
                      <a:pt x="756" y="301"/>
                      <a:pt x="553" y="96"/>
                    </a:cubicBezTo>
                    <a:cubicBezTo>
                      <a:pt x="487" y="30"/>
                      <a:pt x="406" y="1"/>
                      <a:pt x="3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2376843" y="3383930"/>
                <a:ext cx="133" cy="557825"/>
              </a:xfrm>
              <a:custGeom>
                <a:avLst/>
                <a:gdLst/>
                <a:ahLst/>
                <a:cxnLst/>
                <a:rect l="l" t="t" r="r" b="b"/>
                <a:pathLst>
                  <a:path w="1" h="4190" fill="none" extrusionOk="0">
                    <a:moveTo>
                      <a:pt x="1" y="0"/>
                    </a:moveTo>
                    <a:lnTo>
                      <a:pt x="1" y="4190"/>
                    </a:lnTo>
                  </a:path>
                </a:pathLst>
              </a:custGeom>
              <a:noFill/>
              <a:ln w="19050" cap="flat" cmpd="sng">
                <a:solidFill>
                  <a:srgbClr val="000000"/>
                </a:solidFill>
                <a:prstDash val="solid"/>
                <a:miter lim="23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0"/>
              <p:cNvSpPr/>
              <p:nvPr/>
            </p:nvSpPr>
            <p:spPr>
              <a:xfrm>
                <a:off x="1539911" y="3950544"/>
                <a:ext cx="1673996" cy="52188"/>
              </a:xfrm>
              <a:custGeom>
                <a:avLst/>
                <a:gdLst/>
                <a:ahLst/>
                <a:cxnLst/>
                <a:rect l="l" t="t" r="r" b="b"/>
                <a:pathLst>
                  <a:path w="7129" h="392" fill="none" extrusionOk="0">
                    <a:moveTo>
                      <a:pt x="1" y="391"/>
                    </a:moveTo>
                    <a:lnTo>
                      <a:pt x="1" y="0"/>
                    </a:lnTo>
                    <a:lnTo>
                      <a:pt x="7129" y="0"/>
                    </a:lnTo>
                    <a:lnTo>
                      <a:pt x="7129" y="391"/>
                    </a:lnTo>
                  </a:path>
                </a:pathLst>
              </a:custGeom>
              <a:noFill/>
              <a:ln w="19050" cap="flat" cmpd="sng">
                <a:solidFill>
                  <a:schemeClr val="dk1"/>
                </a:solidFill>
                <a:prstDash val="solid"/>
                <a:miter lim="23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 name="Google Shape;903;p30"/>
            <p:cNvSpPr/>
            <p:nvPr/>
          </p:nvSpPr>
          <p:spPr>
            <a:xfrm>
              <a:off x="1309800" y="2901925"/>
              <a:ext cx="1015800" cy="326700"/>
            </a:xfrm>
            <a:prstGeom prst="chevron">
              <a:avLst>
                <a:gd name="adj" fmla="val 30463"/>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30"/>
          <p:cNvGrpSpPr/>
          <p:nvPr/>
        </p:nvGrpSpPr>
        <p:grpSpPr>
          <a:xfrm>
            <a:off x="3735541" y="2749525"/>
            <a:ext cx="1680078" cy="1889800"/>
            <a:chOff x="3735541" y="2901925"/>
            <a:chExt cx="1680078" cy="1889800"/>
          </a:xfrm>
        </p:grpSpPr>
        <p:sp>
          <p:nvSpPr>
            <p:cNvPr id="905" name="Google Shape;905;p30"/>
            <p:cNvSpPr txBox="1"/>
            <p:nvPr/>
          </p:nvSpPr>
          <p:spPr>
            <a:xfrm>
              <a:off x="3742369" y="3696088"/>
              <a:ext cx="1673100" cy="28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Stage 3</a:t>
              </a:r>
              <a:endParaRPr sz="1800" b="1">
                <a:solidFill>
                  <a:schemeClr val="accent3"/>
                </a:solidFill>
                <a:latin typeface="Fira Sans Extra Condensed"/>
                <a:ea typeface="Fira Sans Extra Condensed"/>
                <a:cs typeface="Fira Sans Extra Condensed"/>
                <a:sym typeface="Fira Sans Extra Condensed"/>
              </a:endParaRPr>
            </a:p>
          </p:txBody>
        </p:sp>
        <p:sp>
          <p:nvSpPr>
            <p:cNvPr id="906" name="Google Shape;906;p30"/>
            <p:cNvSpPr/>
            <p:nvPr/>
          </p:nvSpPr>
          <p:spPr>
            <a:xfrm>
              <a:off x="4527815" y="3022517"/>
              <a:ext cx="86137" cy="86137"/>
            </a:xfrm>
            <a:custGeom>
              <a:avLst/>
              <a:gdLst/>
              <a:ahLst/>
              <a:cxnLst/>
              <a:rect l="l" t="t" r="r" b="b"/>
              <a:pathLst>
                <a:path w="647" h="647" extrusionOk="0">
                  <a:moveTo>
                    <a:pt x="324" y="0"/>
                  </a:moveTo>
                  <a:cubicBezTo>
                    <a:pt x="146" y="0"/>
                    <a:pt x="0" y="146"/>
                    <a:pt x="0" y="324"/>
                  </a:cubicBezTo>
                  <a:cubicBezTo>
                    <a:pt x="0" y="503"/>
                    <a:pt x="146" y="646"/>
                    <a:pt x="324" y="646"/>
                  </a:cubicBezTo>
                  <a:cubicBezTo>
                    <a:pt x="501" y="646"/>
                    <a:pt x="646" y="503"/>
                    <a:pt x="646" y="324"/>
                  </a:cubicBezTo>
                  <a:cubicBezTo>
                    <a:pt x="646" y="146"/>
                    <a:pt x="501" y="0"/>
                    <a:pt x="3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0"/>
            <p:cNvSpPr/>
            <p:nvPr/>
          </p:nvSpPr>
          <p:spPr>
            <a:xfrm>
              <a:off x="4578852" y="3069780"/>
              <a:ext cx="133" cy="557825"/>
            </a:xfrm>
            <a:custGeom>
              <a:avLst/>
              <a:gdLst/>
              <a:ahLst/>
              <a:cxnLst/>
              <a:rect l="l" t="t" r="r" b="b"/>
              <a:pathLst>
                <a:path w="1" h="4190" fill="none" extrusionOk="0">
                  <a:moveTo>
                    <a:pt x="0" y="0"/>
                  </a:moveTo>
                  <a:lnTo>
                    <a:pt x="0" y="4190"/>
                  </a:lnTo>
                </a:path>
              </a:pathLst>
            </a:custGeom>
            <a:noFill/>
            <a:ln w="19050" cap="flat" cmpd="sng">
              <a:solidFill>
                <a:srgbClr val="000000"/>
              </a:solidFill>
              <a:prstDash val="solid"/>
              <a:miter lim="23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a:off x="3735541" y="3636400"/>
              <a:ext cx="1673105" cy="52175"/>
            </a:xfrm>
            <a:custGeom>
              <a:avLst/>
              <a:gdLst/>
              <a:ahLst/>
              <a:cxnLst/>
              <a:rect l="l" t="t" r="r" b="b"/>
              <a:pathLst>
                <a:path w="7129" h="392" fill="none" extrusionOk="0">
                  <a:moveTo>
                    <a:pt x="1" y="391"/>
                  </a:moveTo>
                  <a:lnTo>
                    <a:pt x="1" y="0"/>
                  </a:lnTo>
                  <a:lnTo>
                    <a:pt x="7129" y="0"/>
                  </a:lnTo>
                  <a:lnTo>
                    <a:pt x="7129" y="391"/>
                  </a:lnTo>
                </a:path>
              </a:pathLst>
            </a:custGeom>
            <a:noFill/>
            <a:ln w="19050" cap="flat" cmpd="sng">
              <a:solidFill>
                <a:srgbClr val="000000"/>
              </a:solidFill>
              <a:prstDash val="solid"/>
              <a:miter lim="23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txBox="1"/>
            <p:nvPr/>
          </p:nvSpPr>
          <p:spPr>
            <a:xfrm>
              <a:off x="3742219" y="3907625"/>
              <a:ext cx="1673400" cy="88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Fira Sans Extra Condensed"/>
                  <a:ea typeface="Fira Sans Extra Condensed"/>
                  <a:cs typeface="Fira Sans Extra Condensed"/>
                  <a:sym typeface="Fira Sans Extra Condensed"/>
                </a:rPr>
                <a:t>Despite being red, Mars is a very cold place. It is full of iron oxide dust. It was named after a god</a:t>
              </a:r>
              <a:endParaRPr sz="1200">
                <a:latin typeface="Fira Sans Extra Condensed"/>
                <a:ea typeface="Fira Sans Extra Condensed"/>
                <a:cs typeface="Fira Sans Extra Condensed"/>
                <a:sym typeface="Fira Sans Extra Condensed"/>
              </a:endParaRPr>
            </a:p>
          </p:txBody>
        </p:sp>
        <p:sp>
          <p:nvSpPr>
            <p:cNvPr id="910" name="Google Shape;910;p30"/>
            <p:cNvSpPr/>
            <p:nvPr/>
          </p:nvSpPr>
          <p:spPr>
            <a:xfrm>
              <a:off x="4071025" y="2901925"/>
              <a:ext cx="1015800" cy="326700"/>
            </a:xfrm>
            <a:prstGeom prst="chevron">
              <a:avLst>
                <a:gd name="adj" fmla="val 3046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30"/>
          <p:cNvGrpSpPr/>
          <p:nvPr/>
        </p:nvGrpSpPr>
        <p:grpSpPr>
          <a:xfrm>
            <a:off x="2361313" y="1194825"/>
            <a:ext cx="1674000" cy="1881400"/>
            <a:chOff x="2361313" y="1347225"/>
            <a:chExt cx="1674000" cy="1881400"/>
          </a:xfrm>
        </p:grpSpPr>
        <p:sp>
          <p:nvSpPr>
            <p:cNvPr id="912" name="Google Shape;912;p30"/>
            <p:cNvSpPr txBox="1"/>
            <p:nvPr/>
          </p:nvSpPr>
          <p:spPr>
            <a:xfrm>
              <a:off x="2361313" y="1347225"/>
              <a:ext cx="1674000" cy="28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4"/>
                  </a:solidFill>
                  <a:latin typeface="Fira Sans Extra Condensed"/>
                  <a:ea typeface="Fira Sans Extra Condensed"/>
                  <a:cs typeface="Fira Sans Extra Condensed"/>
                  <a:sym typeface="Fira Sans Extra Condensed"/>
                </a:rPr>
                <a:t>Stage 2</a:t>
              </a:r>
              <a:endParaRPr sz="1800" b="1">
                <a:solidFill>
                  <a:schemeClr val="accent4"/>
                </a:solidFill>
                <a:latin typeface="Fira Sans Extra Condensed"/>
                <a:ea typeface="Fira Sans Extra Condensed"/>
                <a:cs typeface="Fira Sans Extra Condensed"/>
                <a:sym typeface="Fira Sans Extra Condensed"/>
              </a:endParaRPr>
            </a:p>
          </p:txBody>
        </p:sp>
        <p:sp>
          <p:nvSpPr>
            <p:cNvPr id="913" name="Google Shape;913;p30"/>
            <p:cNvSpPr txBox="1"/>
            <p:nvPr/>
          </p:nvSpPr>
          <p:spPr>
            <a:xfrm>
              <a:off x="2361763" y="1558750"/>
              <a:ext cx="1673100" cy="88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Fira Sans Extra Condensed"/>
                  <a:ea typeface="Fira Sans Extra Condensed"/>
                  <a:cs typeface="Fira Sans Extra Condensed"/>
                  <a:sym typeface="Fira Sans Extra Condensed"/>
                </a:rPr>
                <a:t>Venus has a beautiful name and is the second planet from the Sun in the Solar System</a:t>
              </a:r>
              <a:endParaRPr sz="1200">
                <a:latin typeface="Fira Sans Extra Condensed"/>
                <a:ea typeface="Fira Sans Extra Condensed"/>
                <a:cs typeface="Fira Sans Extra Condensed"/>
                <a:sym typeface="Fira Sans Extra Condensed"/>
              </a:endParaRPr>
            </a:p>
          </p:txBody>
        </p:sp>
        <p:sp>
          <p:nvSpPr>
            <p:cNvPr id="914" name="Google Shape;914;p30"/>
            <p:cNvSpPr/>
            <p:nvPr/>
          </p:nvSpPr>
          <p:spPr>
            <a:xfrm>
              <a:off x="3167547" y="3022517"/>
              <a:ext cx="100781" cy="86403"/>
            </a:xfrm>
            <a:custGeom>
              <a:avLst/>
              <a:gdLst/>
              <a:ahLst/>
              <a:cxnLst/>
              <a:rect l="l" t="t" r="r" b="b"/>
              <a:pathLst>
                <a:path w="757" h="649" extrusionOk="0">
                  <a:moveTo>
                    <a:pt x="327" y="1"/>
                  </a:moveTo>
                  <a:cubicBezTo>
                    <a:pt x="161" y="1"/>
                    <a:pt x="1" y="129"/>
                    <a:pt x="1" y="324"/>
                  </a:cubicBezTo>
                  <a:cubicBezTo>
                    <a:pt x="1" y="503"/>
                    <a:pt x="146" y="649"/>
                    <a:pt x="325" y="649"/>
                  </a:cubicBezTo>
                  <a:cubicBezTo>
                    <a:pt x="613" y="649"/>
                    <a:pt x="756" y="301"/>
                    <a:pt x="553" y="96"/>
                  </a:cubicBezTo>
                  <a:cubicBezTo>
                    <a:pt x="488" y="30"/>
                    <a:pt x="407" y="1"/>
                    <a:pt x="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a:off x="3198246" y="2495177"/>
              <a:ext cx="133" cy="566479"/>
            </a:xfrm>
            <a:custGeom>
              <a:avLst/>
              <a:gdLst/>
              <a:ahLst/>
              <a:cxnLst/>
              <a:rect l="l" t="t" r="r" b="b"/>
              <a:pathLst>
                <a:path w="1" h="4255" fill="none" extrusionOk="0">
                  <a:moveTo>
                    <a:pt x="1" y="4254"/>
                  </a:moveTo>
                  <a:lnTo>
                    <a:pt x="1" y="1"/>
                  </a:lnTo>
                </a:path>
              </a:pathLst>
            </a:custGeom>
            <a:noFill/>
            <a:ln w="19050" cap="flat" cmpd="sng">
              <a:solidFill>
                <a:srgbClr val="000000"/>
              </a:solidFill>
              <a:prstDash val="solid"/>
              <a:miter lim="23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a:off x="2361314" y="2442856"/>
              <a:ext cx="1673996" cy="52188"/>
            </a:xfrm>
            <a:custGeom>
              <a:avLst/>
              <a:gdLst/>
              <a:ahLst/>
              <a:cxnLst/>
              <a:rect l="l" t="t" r="r" b="b"/>
              <a:pathLst>
                <a:path w="7129" h="392" fill="none" extrusionOk="0">
                  <a:moveTo>
                    <a:pt x="1" y="1"/>
                  </a:moveTo>
                  <a:lnTo>
                    <a:pt x="1" y="391"/>
                  </a:lnTo>
                  <a:lnTo>
                    <a:pt x="7129" y="391"/>
                  </a:lnTo>
                  <a:lnTo>
                    <a:pt x="7129" y="1"/>
                  </a:lnTo>
                </a:path>
              </a:pathLst>
            </a:custGeom>
            <a:noFill/>
            <a:ln w="19050" cap="flat" cmpd="sng">
              <a:solidFill>
                <a:srgbClr val="000000"/>
              </a:solidFill>
              <a:prstDash val="solid"/>
              <a:miter lim="23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a:off x="2695200" y="2901925"/>
              <a:ext cx="1015800" cy="326700"/>
            </a:xfrm>
            <a:prstGeom prst="chevron">
              <a:avLst>
                <a:gd name="adj" fmla="val 3046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30"/>
          <p:cNvGrpSpPr/>
          <p:nvPr/>
        </p:nvGrpSpPr>
        <p:grpSpPr>
          <a:xfrm>
            <a:off x="6489038" y="2749525"/>
            <a:ext cx="1686771" cy="1889788"/>
            <a:chOff x="6489038" y="2901925"/>
            <a:chExt cx="1686771" cy="1889788"/>
          </a:xfrm>
        </p:grpSpPr>
        <p:sp>
          <p:nvSpPr>
            <p:cNvPr id="919" name="Google Shape;919;p30"/>
            <p:cNvSpPr txBox="1"/>
            <p:nvPr/>
          </p:nvSpPr>
          <p:spPr>
            <a:xfrm>
              <a:off x="6489188" y="3696088"/>
              <a:ext cx="1673100" cy="28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Stage 5</a:t>
              </a:r>
              <a:endParaRPr sz="1800" b="1">
                <a:solidFill>
                  <a:schemeClr val="accent1"/>
                </a:solidFill>
                <a:latin typeface="Fira Sans Extra Condensed"/>
                <a:ea typeface="Fira Sans Extra Condensed"/>
                <a:cs typeface="Fira Sans Extra Condensed"/>
                <a:sym typeface="Fira Sans Extra Condensed"/>
              </a:endParaRPr>
            </a:p>
          </p:txBody>
        </p:sp>
        <p:sp>
          <p:nvSpPr>
            <p:cNvPr id="920" name="Google Shape;920;p30"/>
            <p:cNvSpPr/>
            <p:nvPr/>
          </p:nvSpPr>
          <p:spPr>
            <a:xfrm>
              <a:off x="7268576" y="3022417"/>
              <a:ext cx="100648" cy="86403"/>
            </a:xfrm>
            <a:custGeom>
              <a:avLst/>
              <a:gdLst/>
              <a:ahLst/>
              <a:cxnLst/>
              <a:rect l="l" t="t" r="r" b="b"/>
              <a:pathLst>
                <a:path w="756" h="649" extrusionOk="0">
                  <a:moveTo>
                    <a:pt x="326" y="1"/>
                  </a:moveTo>
                  <a:cubicBezTo>
                    <a:pt x="159" y="1"/>
                    <a:pt x="0" y="129"/>
                    <a:pt x="0" y="324"/>
                  </a:cubicBezTo>
                  <a:cubicBezTo>
                    <a:pt x="0" y="503"/>
                    <a:pt x="145" y="649"/>
                    <a:pt x="327" y="649"/>
                  </a:cubicBezTo>
                  <a:cubicBezTo>
                    <a:pt x="612" y="646"/>
                    <a:pt x="755" y="298"/>
                    <a:pt x="553" y="96"/>
                  </a:cubicBezTo>
                  <a:cubicBezTo>
                    <a:pt x="487" y="30"/>
                    <a:pt x="405" y="1"/>
                    <a:pt x="3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a:off x="7338836" y="3069680"/>
              <a:ext cx="133" cy="557825"/>
            </a:xfrm>
            <a:custGeom>
              <a:avLst/>
              <a:gdLst/>
              <a:ahLst/>
              <a:cxnLst/>
              <a:rect l="l" t="t" r="r" b="b"/>
              <a:pathLst>
                <a:path w="1" h="4190" fill="none" extrusionOk="0">
                  <a:moveTo>
                    <a:pt x="0" y="0"/>
                  </a:moveTo>
                  <a:lnTo>
                    <a:pt x="0" y="4190"/>
                  </a:lnTo>
                </a:path>
              </a:pathLst>
            </a:custGeom>
            <a:noFill/>
            <a:ln w="19050" cap="flat" cmpd="sng">
              <a:solidFill>
                <a:srgbClr val="000000"/>
              </a:solidFill>
              <a:prstDash val="solid"/>
              <a:miter lim="23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a:off x="6501806" y="3636300"/>
              <a:ext cx="1674002" cy="52175"/>
            </a:xfrm>
            <a:custGeom>
              <a:avLst/>
              <a:gdLst/>
              <a:ahLst/>
              <a:cxnLst/>
              <a:rect l="l" t="t" r="r" b="b"/>
              <a:pathLst>
                <a:path w="7131" h="392" fill="none" extrusionOk="0">
                  <a:moveTo>
                    <a:pt x="0" y="391"/>
                  </a:moveTo>
                  <a:lnTo>
                    <a:pt x="0" y="0"/>
                  </a:lnTo>
                  <a:lnTo>
                    <a:pt x="7130" y="0"/>
                  </a:lnTo>
                  <a:lnTo>
                    <a:pt x="7130" y="391"/>
                  </a:lnTo>
                </a:path>
              </a:pathLst>
            </a:custGeom>
            <a:noFill/>
            <a:ln w="19050" cap="flat" cmpd="sng">
              <a:solidFill>
                <a:srgbClr val="000000"/>
              </a:solidFill>
              <a:prstDash val="solid"/>
              <a:miter lim="23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txBox="1"/>
            <p:nvPr/>
          </p:nvSpPr>
          <p:spPr>
            <a:xfrm>
              <a:off x="6489038" y="3907613"/>
              <a:ext cx="1673400" cy="88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Fira Sans Extra Condensed"/>
                  <a:ea typeface="Fira Sans Extra Condensed"/>
                  <a:cs typeface="Fira Sans Extra Condensed"/>
                  <a:sym typeface="Fira Sans Extra Condensed"/>
                </a:rPr>
                <a:t>Venus has a beautiful name and is the second planet from the Sun in the Solar System</a:t>
              </a:r>
              <a:endParaRPr sz="1200">
                <a:latin typeface="Fira Sans Extra Condensed"/>
                <a:ea typeface="Fira Sans Extra Condensed"/>
                <a:cs typeface="Fira Sans Extra Condensed"/>
                <a:sym typeface="Fira Sans Extra Condensed"/>
              </a:endParaRPr>
            </a:p>
          </p:txBody>
        </p:sp>
        <p:sp>
          <p:nvSpPr>
            <p:cNvPr id="924" name="Google Shape;924;p30"/>
            <p:cNvSpPr/>
            <p:nvPr/>
          </p:nvSpPr>
          <p:spPr>
            <a:xfrm>
              <a:off x="6832238" y="2901925"/>
              <a:ext cx="1015800" cy="326700"/>
            </a:xfrm>
            <a:prstGeom prst="chevron">
              <a:avLst>
                <a:gd name="adj" fmla="val 304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30"/>
          <p:cNvGrpSpPr/>
          <p:nvPr/>
        </p:nvGrpSpPr>
        <p:grpSpPr>
          <a:xfrm>
            <a:off x="5127320" y="1194825"/>
            <a:ext cx="1674000" cy="1881400"/>
            <a:chOff x="5127320" y="1347225"/>
            <a:chExt cx="1674000" cy="1881400"/>
          </a:xfrm>
        </p:grpSpPr>
        <p:sp>
          <p:nvSpPr>
            <p:cNvPr id="926" name="Google Shape;926;p30"/>
            <p:cNvSpPr txBox="1"/>
            <p:nvPr/>
          </p:nvSpPr>
          <p:spPr>
            <a:xfrm>
              <a:off x="5128070" y="1347225"/>
              <a:ext cx="1672500" cy="28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Stage 4</a:t>
              </a:r>
              <a:endParaRPr sz="1800" b="1">
                <a:solidFill>
                  <a:schemeClr val="accent2"/>
                </a:solidFill>
                <a:latin typeface="Fira Sans Extra Condensed"/>
                <a:ea typeface="Fira Sans Extra Condensed"/>
                <a:cs typeface="Fira Sans Extra Condensed"/>
                <a:sym typeface="Fira Sans Extra Condensed"/>
              </a:endParaRPr>
            </a:p>
          </p:txBody>
        </p:sp>
        <p:sp>
          <p:nvSpPr>
            <p:cNvPr id="927" name="Google Shape;927;p30"/>
            <p:cNvSpPr txBox="1"/>
            <p:nvPr/>
          </p:nvSpPr>
          <p:spPr>
            <a:xfrm>
              <a:off x="5127320" y="1558738"/>
              <a:ext cx="1674000" cy="88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latin typeface="Fira Sans Extra Condensed"/>
                  <a:ea typeface="Fira Sans Extra Condensed"/>
                  <a:cs typeface="Fira Sans Extra Condensed"/>
                  <a:sym typeface="Fira Sans Extra Condensed"/>
                </a:rPr>
                <a:t>Mercury is the closest to the Sun and the smallest one. It was named after a Roman deity</a:t>
              </a:r>
              <a:endParaRPr sz="1200">
                <a:latin typeface="Fira Sans Extra Condensed"/>
                <a:ea typeface="Fira Sans Extra Condensed"/>
                <a:cs typeface="Fira Sans Extra Condensed"/>
                <a:sym typeface="Fira Sans Extra Condensed"/>
              </a:endParaRPr>
            </a:p>
          </p:txBody>
        </p:sp>
        <p:sp>
          <p:nvSpPr>
            <p:cNvPr id="928" name="Google Shape;928;p30"/>
            <p:cNvSpPr/>
            <p:nvPr/>
          </p:nvSpPr>
          <p:spPr>
            <a:xfrm>
              <a:off x="5127768" y="2442850"/>
              <a:ext cx="1673105" cy="52200"/>
            </a:xfrm>
            <a:custGeom>
              <a:avLst/>
              <a:gdLst/>
              <a:ahLst/>
              <a:cxnLst/>
              <a:rect l="l" t="t" r="r" b="b"/>
              <a:pathLst>
                <a:path w="7129" h="392" fill="none" extrusionOk="0">
                  <a:moveTo>
                    <a:pt x="0" y="1"/>
                  </a:moveTo>
                  <a:lnTo>
                    <a:pt x="0" y="391"/>
                  </a:lnTo>
                  <a:lnTo>
                    <a:pt x="7128" y="391"/>
                  </a:lnTo>
                  <a:lnTo>
                    <a:pt x="7128" y="1"/>
                  </a:lnTo>
                </a:path>
              </a:pathLst>
            </a:custGeom>
            <a:noFill/>
            <a:ln w="19050" cap="flat" cmpd="sng">
              <a:solidFill>
                <a:srgbClr val="000000"/>
              </a:solidFill>
              <a:prstDash val="solid"/>
              <a:miter lim="23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a:off x="5889525" y="3022517"/>
              <a:ext cx="86004" cy="86137"/>
            </a:xfrm>
            <a:custGeom>
              <a:avLst/>
              <a:gdLst/>
              <a:ahLst/>
              <a:cxnLst/>
              <a:rect l="l" t="t" r="r" b="b"/>
              <a:pathLst>
                <a:path w="646" h="647" extrusionOk="0">
                  <a:moveTo>
                    <a:pt x="324" y="0"/>
                  </a:moveTo>
                  <a:cubicBezTo>
                    <a:pt x="145" y="0"/>
                    <a:pt x="0" y="146"/>
                    <a:pt x="0" y="324"/>
                  </a:cubicBezTo>
                  <a:cubicBezTo>
                    <a:pt x="0" y="503"/>
                    <a:pt x="145" y="646"/>
                    <a:pt x="324" y="646"/>
                  </a:cubicBezTo>
                  <a:cubicBezTo>
                    <a:pt x="503" y="646"/>
                    <a:pt x="646" y="503"/>
                    <a:pt x="646" y="324"/>
                  </a:cubicBezTo>
                  <a:cubicBezTo>
                    <a:pt x="646" y="146"/>
                    <a:pt x="503" y="0"/>
                    <a:pt x="3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a:off x="5964253" y="2495177"/>
              <a:ext cx="133" cy="566479"/>
            </a:xfrm>
            <a:custGeom>
              <a:avLst/>
              <a:gdLst/>
              <a:ahLst/>
              <a:cxnLst/>
              <a:rect l="l" t="t" r="r" b="b"/>
              <a:pathLst>
                <a:path w="1" h="4255" fill="none" extrusionOk="0">
                  <a:moveTo>
                    <a:pt x="0" y="4254"/>
                  </a:moveTo>
                  <a:lnTo>
                    <a:pt x="0" y="1"/>
                  </a:lnTo>
                </a:path>
              </a:pathLst>
            </a:custGeom>
            <a:noFill/>
            <a:ln w="19050" cap="flat" cmpd="sng">
              <a:solidFill>
                <a:srgbClr val="000000"/>
              </a:solidFill>
              <a:prstDash val="solid"/>
              <a:miter lim="23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a:off x="5456413" y="2901925"/>
              <a:ext cx="1015800" cy="326700"/>
            </a:xfrm>
            <a:prstGeom prst="chevron">
              <a:avLst>
                <a:gd name="adj" fmla="val 3046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 name="Google Shape;932;p30"/>
          <p:cNvSpPr/>
          <p:nvPr/>
        </p:nvSpPr>
        <p:spPr>
          <a:xfrm>
            <a:off x="8090569" y="2749525"/>
            <a:ext cx="534000" cy="326700"/>
          </a:xfrm>
          <a:prstGeom prst="chevron">
            <a:avLst>
              <a:gd name="adj" fmla="val 304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a:off x="533269" y="2749525"/>
            <a:ext cx="534000" cy="326700"/>
          </a:xfrm>
          <a:prstGeom prst="chevron">
            <a:avLst>
              <a:gd name="adj" fmla="val 304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31"/>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sp>
        <p:nvSpPr>
          <p:cNvPr id="939" name="Google Shape;939;p31"/>
          <p:cNvSpPr txBox="1"/>
          <p:nvPr/>
        </p:nvSpPr>
        <p:spPr>
          <a:xfrm rot="-5400000" flipH="1">
            <a:off x="2439600" y="1530150"/>
            <a:ext cx="1383300" cy="53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Risk management</a:t>
            </a:r>
            <a:endParaRPr sz="1200">
              <a:solidFill>
                <a:schemeClr val="lt1"/>
              </a:solidFill>
              <a:latin typeface="Roboto"/>
              <a:ea typeface="Roboto"/>
              <a:cs typeface="Roboto"/>
              <a:sym typeface="Roboto"/>
            </a:endParaRPr>
          </a:p>
        </p:txBody>
      </p:sp>
      <p:grpSp>
        <p:nvGrpSpPr>
          <p:cNvPr id="940" name="Google Shape;940;p31"/>
          <p:cNvGrpSpPr/>
          <p:nvPr/>
        </p:nvGrpSpPr>
        <p:grpSpPr>
          <a:xfrm>
            <a:off x="761950" y="2505075"/>
            <a:ext cx="7620100" cy="428700"/>
            <a:chOff x="761950" y="2505075"/>
            <a:chExt cx="7620100" cy="428700"/>
          </a:xfrm>
        </p:grpSpPr>
        <p:sp>
          <p:nvSpPr>
            <p:cNvPr id="941" name="Google Shape;941;p31"/>
            <p:cNvSpPr/>
            <p:nvPr/>
          </p:nvSpPr>
          <p:spPr>
            <a:xfrm>
              <a:off x="761950" y="2505075"/>
              <a:ext cx="2082000" cy="428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1"/>
            <p:cNvSpPr txBox="1"/>
            <p:nvPr/>
          </p:nvSpPr>
          <p:spPr>
            <a:xfrm>
              <a:off x="1895450" y="2605113"/>
              <a:ext cx="948600" cy="22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latin typeface="Fira Sans Extra Condensed Medium"/>
                  <a:ea typeface="Fira Sans Extra Condensed Medium"/>
                  <a:cs typeface="Fira Sans Extra Condensed Medium"/>
                  <a:sym typeface="Fira Sans Extra Condensed Medium"/>
                </a:rPr>
                <a:t>Optimize</a:t>
              </a:r>
              <a:endParaRPr>
                <a:solidFill>
                  <a:schemeClr val="lt1"/>
                </a:solidFill>
                <a:latin typeface="Fira Sans Extra Condensed Medium"/>
                <a:ea typeface="Fira Sans Extra Condensed Medium"/>
                <a:cs typeface="Fira Sans Extra Condensed Medium"/>
                <a:sym typeface="Fira Sans Extra Condensed Medium"/>
              </a:endParaRPr>
            </a:p>
          </p:txBody>
        </p:sp>
        <p:sp>
          <p:nvSpPr>
            <p:cNvPr id="943" name="Google Shape;943;p31"/>
            <p:cNvSpPr/>
            <p:nvPr/>
          </p:nvSpPr>
          <p:spPr>
            <a:xfrm>
              <a:off x="1521982" y="2582258"/>
              <a:ext cx="274332" cy="274321"/>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1"/>
            <p:cNvSpPr/>
            <p:nvPr/>
          </p:nvSpPr>
          <p:spPr>
            <a:xfrm>
              <a:off x="1521982" y="2664424"/>
              <a:ext cx="200255" cy="191432"/>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1"/>
            <p:cNvSpPr txBox="1"/>
            <p:nvPr/>
          </p:nvSpPr>
          <p:spPr>
            <a:xfrm>
              <a:off x="761950" y="2605113"/>
              <a:ext cx="660900" cy="22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chemeClr val="lt1"/>
                  </a:solidFill>
                  <a:latin typeface="Fira Sans Extra Condensed Medium"/>
                  <a:ea typeface="Fira Sans Extra Condensed Medium"/>
                  <a:cs typeface="Fira Sans Extra Condensed Medium"/>
                  <a:sym typeface="Fira Sans Extra Condensed Medium"/>
                </a:rPr>
                <a:t>Gate 5</a:t>
              </a:r>
              <a:endParaRPr sz="1500">
                <a:solidFill>
                  <a:schemeClr val="lt1"/>
                </a:solidFill>
                <a:latin typeface="Fira Sans Extra Condensed Medium"/>
                <a:ea typeface="Fira Sans Extra Condensed Medium"/>
                <a:cs typeface="Fira Sans Extra Condensed Medium"/>
                <a:sym typeface="Fira Sans Extra Condensed Medium"/>
              </a:endParaRPr>
            </a:p>
          </p:txBody>
        </p:sp>
        <p:sp>
          <p:nvSpPr>
            <p:cNvPr id="946" name="Google Shape;946;p31"/>
            <p:cNvSpPr/>
            <p:nvPr/>
          </p:nvSpPr>
          <p:spPr>
            <a:xfrm>
              <a:off x="2864450" y="250507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1"/>
            <p:cNvSpPr/>
            <p:nvPr/>
          </p:nvSpPr>
          <p:spPr>
            <a:xfrm>
              <a:off x="3418250" y="250507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1"/>
            <p:cNvSpPr/>
            <p:nvPr/>
          </p:nvSpPr>
          <p:spPr>
            <a:xfrm>
              <a:off x="3972050" y="250507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1"/>
            <p:cNvSpPr/>
            <p:nvPr/>
          </p:nvSpPr>
          <p:spPr>
            <a:xfrm>
              <a:off x="4525850" y="250507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1"/>
            <p:cNvSpPr/>
            <p:nvPr/>
          </p:nvSpPr>
          <p:spPr>
            <a:xfrm>
              <a:off x="5079650" y="250507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1"/>
            <p:cNvSpPr/>
            <p:nvPr/>
          </p:nvSpPr>
          <p:spPr>
            <a:xfrm>
              <a:off x="5633450" y="250507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1"/>
            <p:cNvSpPr/>
            <p:nvPr/>
          </p:nvSpPr>
          <p:spPr>
            <a:xfrm>
              <a:off x="6187250" y="2505075"/>
              <a:ext cx="533400" cy="4287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1"/>
            <p:cNvSpPr/>
            <p:nvPr/>
          </p:nvSpPr>
          <p:spPr>
            <a:xfrm>
              <a:off x="6741050" y="250507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1"/>
            <p:cNvSpPr/>
            <p:nvPr/>
          </p:nvSpPr>
          <p:spPr>
            <a:xfrm>
              <a:off x="7294850" y="250507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1"/>
            <p:cNvSpPr/>
            <p:nvPr/>
          </p:nvSpPr>
          <p:spPr>
            <a:xfrm>
              <a:off x="7848650" y="2505075"/>
              <a:ext cx="533400" cy="428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 name="Google Shape;956;p31"/>
          <p:cNvSpPr/>
          <p:nvPr/>
        </p:nvSpPr>
        <p:spPr>
          <a:xfrm>
            <a:off x="1687479" y="3085222"/>
            <a:ext cx="30104" cy="29628"/>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 name="Google Shape;957;p31"/>
          <p:cNvGrpSpPr/>
          <p:nvPr/>
        </p:nvGrpSpPr>
        <p:grpSpPr>
          <a:xfrm>
            <a:off x="761950" y="2954650"/>
            <a:ext cx="7620100" cy="428700"/>
            <a:chOff x="761950" y="2954650"/>
            <a:chExt cx="7620100" cy="428700"/>
          </a:xfrm>
        </p:grpSpPr>
        <p:sp>
          <p:nvSpPr>
            <p:cNvPr id="958" name="Google Shape;958;p31"/>
            <p:cNvSpPr/>
            <p:nvPr/>
          </p:nvSpPr>
          <p:spPr>
            <a:xfrm>
              <a:off x="761950" y="2954650"/>
              <a:ext cx="2082000" cy="428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1"/>
            <p:cNvSpPr txBox="1"/>
            <p:nvPr/>
          </p:nvSpPr>
          <p:spPr>
            <a:xfrm>
              <a:off x="1895450" y="3054688"/>
              <a:ext cx="948600" cy="22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latin typeface="Fira Sans Extra Condensed Medium"/>
                  <a:ea typeface="Fira Sans Extra Condensed Medium"/>
                  <a:cs typeface="Fira Sans Extra Condensed Medium"/>
                  <a:sym typeface="Fira Sans Extra Condensed Medium"/>
                </a:rPr>
                <a:t>Manage</a:t>
              </a:r>
              <a:endParaRPr>
                <a:solidFill>
                  <a:schemeClr val="lt1"/>
                </a:solidFill>
                <a:latin typeface="Fira Sans Extra Condensed Medium"/>
                <a:ea typeface="Fira Sans Extra Condensed Medium"/>
                <a:cs typeface="Fira Sans Extra Condensed Medium"/>
                <a:sym typeface="Fira Sans Extra Condensed Medium"/>
              </a:endParaRPr>
            </a:p>
          </p:txBody>
        </p:sp>
        <p:sp>
          <p:nvSpPr>
            <p:cNvPr id="960" name="Google Shape;960;p31"/>
            <p:cNvSpPr txBox="1"/>
            <p:nvPr/>
          </p:nvSpPr>
          <p:spPr>
            <a:xfrm>
              <a:off x="761950" y="3054688"/>
              <a:ext cx="660900" cy="22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chemeClr val="lt1"/>
                  </a:solidFill>
                  <a:latin typeface="Fira Sans Extra Condensed Medium"/>
                  <a:ea typeface="Fira Sans Extra Condensed Medium"/>
                  <a:cs typeface="Fira Sans Extra Condensed Medium"/>
                  <a:sym typeface="Fira Sans Extra Condensed Medium"/>
                </a:rPr>
                <a:t>Gate 4</a:t>
              </a:r>
              <a:endParaRPr sz="1500">
                <a:solidFill>
                  <a:schemeClr val="lt1"/>
                </a:solidFill>
                <a:latin typeface="Fira Sans Extra Condensed Medium"/>
                <a:ea typeface="Fira Sans Extra Condensed Medium"/>
                <a:cs typeface="Fira Sans Extra Condensed Medium"/>
                <a:sym typeface="Fira Sans Extra Condensed Medium"/>
              </a:endParaRPr>
            </a:p>
          </p:txBody>
        </p:sp>
        <p:sp>
          <p:nvSpPr>
            <p:cNvPr id="961" name="Google Shape;961;p31"/>
            <p:cNvSpPr/>
            <p:nvPr/>
          </p:nvSpPr>
          <p:spPr>
            <a:xfrm>
              <a:off x="2864450" y="2954650"/>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1"/>
            <p:cNvSpPr/>
            <p:nvPr/>
          </p:nvSpPr>
          <p:spPr>
            <a:xfrm>
              <a:off x="3418250" y="2954650"/>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1"/>
            <p:cNvSpPr/>
            <p:nvPr/>
          </p:nvSpPr>
          <p:spPr>
            <a:xfrm>
              <a:off x="3972050" y="2954650"/>
              <a:ext cx="533400" cy="428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1"/>
            <p:cNvSpPr/>
            <p:nvPr/>
          </p:nvSpPr>
          <p:spPr>
            <a:xfrm>
              <a:off x="4525850" y="2954650"/>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1"/>
            <p:cNvSpPr/>
            <p:nvPr/>
          </p:nvSpPr>
          <p:spPr>
            <a:xfrm>
              <a:off x="5079650" y="2954650"/>
              <a:ext cx="533400" cy="428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1"/>
            <p:cNvSpPr/>
            <p:nvPr/>
          </p:nvSpPr>
          <p:spPr>
            <a:xfrm>
              <a:off x="5633450" y="2954650"/>
              <a:ext cx="533400" cy="4287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1"/>
            <p:cNvSpPr/>
            <p:nvPr/>
          </p:nvSpPr>
          <p:spPr>
            <a:xfrm>
              <a:off x="6187250" y="2954650"/>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1"/>
            <p:cNvSpPr/>
            <p:nvPr/>
          </p:nvSpPr>
          <p:spPr>
            <a:xfrm>
              <a:off x="6741050" y="2954650"/>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1"/>
            <p:cNvSpPr/>
            <p:nvPr/>
          </p:nvSpPr>
          <p:spPr>
            <a:xfrm>
              <a:off x="7294850" y="2954650"/>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1"/>
            <p:cNvSpPr/>
            <p:nvPr/>
          </p:nvSpPr>
          <p:spPr>
            <a:xfrm>
              <a:off x="7848650" y="2954650"/>
              <a:ext cx="533400" cy="428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1"/>
            <p:cNvSpPr/>
            <p:nvPr/>
          </p:nvSpPr>
          <p:spPr>
            <a:xfrm>
              <a:off x="1671734" y="3130335"/>
              <a:ext cx="63025" cy="30344"/>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1"/>
            <p:cNvSpPr/>
            <p:nvPr/>
          </p:nvSpPr>
          <p:spPr>
            <a:xfrm>
              <a:off x="1521987" y="3038699"/>
              <a:ext cx="274321" cy="260608"/>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 name="Google Shape;973;p31"/>
          <p:cNvGrpSpPr/>
          <p:nvPr/>
        </p:nvGrpSpPr>
        <p:grpSpPr>
          <a:xfrm>
            <a:off x="761950" y="3404225"/>
            <a:ext cx="7620100" cy="428700"/>
            <a:chOff x="761950" y="3404225"/>
            <a:chExt cx="7620100" cy="428700"/>
          </a:xfrm>
        </p:grpSpPr>
        <p:sp>
          <p:nvSpPr>
            <p:cNvPr id="974" name="Google Shape;974;p31"/>
            <p:cNvSpPr/>
            <p:nvPr/>
          </p:nvSpPr>
          <p:spPr>
            <a:xfrm>
              <a:off x="761950" y="3404225"/>
              <a:ext cx="2082000" cy="4287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1"/>
            <p:cNvSpPr/>
            <p:nvPr/>
          </p:nvSpPr>
          <p:spPr>
            <a:xfrm>
              <a:off x="1625561" y="3481419"/>
              <a:ext cx="65691" cy="63491"/>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1"/>
            <p:cNvSpPr txBox="1"/>
            <p:nvPr/>
          </p:nvSpPr>
          <p:spPr>
            <a:xfrm>
              <a:off x="1895450" y="3504263"/>
              <a:ext cx="948600" cy="22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latin typeface="Fira Sans Extra Condensed Medium"/>
                  <a:ea typeface="Fira Sans Extra Condensed Medium"/>
                  <a:cs typeface="Fira Sans Extra Condensed Medium"/>
                  <a:sym typeface="Fira Sans Extra Condensed Medium"/>
                </a:rPr>
                <a:t>Define</a:t>
              </a:r>
              <a:endParaRPr>
                <a:solidFill>
                  <a:schemeClr val="lt1"/>
                </a:solidFill>
                <a:latin typeface="Fira Sans Extra Condensed Medium"/>
                <a:ea typeface="Fira Sans Extra Condensed Medium"/>
                <a:cs typeface="Fira Sans Extra Condensed Medium"/>
                <a:sym typeface="Fira Sans Extra Condensed Medium"/>
              </a:endParaRPr>
            </a:p>
          </p:txBody>
        </p:sp>
        <p:sp>
          <p:nvSpPr>
            <p:cNvPr id="977" name="Google Shape;977;p31"/>
            <p:cNvSpPr txBox="1"/>
            <p:nvPr/>
          </p:nvSpPr>
          <p:spPr>
            <a:xfrm>
              <a:off x="761950" y="3504263"/>
              <a:ext cx="660900" cy="22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chemeClr val="lt1"/>
                  </a:solidFill>
                  <a:latin typeface="Fira Sans Extra Condensed Medium"/>
                  <a:ea typeface="Fira Sans Extra Condensed Medium"/>
                  <a:cs typeface="Fira Sans Extra Condensed Medium"/>
                  <a:sym typeface="Fira Sans Extra Condensed Medium"/>
                </a:rPr>
                <a:t>Gate 3</a:t>
              </a:r>
              <a:endParaRPr sz="1500">
                <a:solidFill>
                  <a:schemeClr val="lt1"/>
                </a:solidFill>
                <a:latin typeface="Fira Sans Extra Condensed Medium"/>
                <a:ea typeface="Fira Sans Extra Condensed Medium"/>
                <a:cs typeface="Fira Sans Extra Condensed Medium"/>
                <a:sym typeface="Fira Sans Extra Condensed Medium"/>
              </a:endParaRPr>
            </a:p>
          </p:txBody>
        </p:sp>
        <p:sp>
          <p:nvSpPr>
            <p:cNvPr id="978" name="Google Shape;978;p31"/>
            <p:cNvSpPr/>
            <p:nvPr/>
          </p:nvSpPr>
          <p:spPr>
            <a:xfrm>
              <a:off x="2864450" y="340422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1"/>
            <p:cNvSpPr/>
            <p:nvPr/>
          </p:nvSpPr>
          <p:spPr>
            <a:xfrm>
              <a:off x="3418250" y="340422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1"/>
            <p:cNvSpPr/>
            <p:nvPr/>
          </p:nvSpPr>
          <p:spPr>
            <a:xfrm>
              <a:off x="3972050" y="3404225"/>
              <a:ext cx="533400" cy="4287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1"/>
            <p:cNvSpPr/>
            <p:nvPr/>
          </p:nvSpPr>
          <p:spPr>
            <a:xfrm>
              <a:off x="4525850" y="3404225"/>
              <a:ext cx="533400" cy="4287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1"/>
            <p:cNvSpPr/>
            <p:nvPr/>
          </p:nvSpPr>
          <p:spPr>
            <a:xfrm>
              <a:off x="5079650" y="3404225"/>
              <a:ext cx="533400" cy="4287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1"/>
            <p:cNvSpPr/>
            <p:nvPr/>
          </p:nvSpPr>
          <p:spPr>
            <a:xfrm>
              <a:off x="5633450" y="3404225"/>
              <a:ext cx="533400" cy="4287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1"/>
            <p:cNvSpPr/>
            <p:nvPr/>
          </p:nvSpPr>
          <p:spPr>
            <a:xfrm>
              <a:off x="6187250" y="340422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1"/>
            <p:cNvSpPr/>
            <p:nvPr/>
          </p:nvSpPr>
          <p:spPr>
            <a:xfrm>
              <a:off x="6741050" y="3404225"/>
              <a:ext cx="533400" cy="4287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1"/>
            <p:cNvSpPr/>
            <p:nvPr/>
          </p:nvSpPr>
          <p:spPr>
            <a:xfrm>
              <a:off x="7294850" y="3404225"/>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1"/>
            <p:cNvSpPr/>
            <p:nvPr/>
          </p:nvSpPr>
          <p:spPr>
            <a:xfrm>
              <a:off x="7848650" y="3404225"/>
              <a:ext cx="533400" cy="4287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1"/>
            <p:cNvSpPr/>
            <p:nvPr/>
          </p:nvSpPr>
          <p:spPr>
            <a:xfrm>
              <a:off x="1546047" y="3626601"/>
              <a:ext cx="64232" cy="63468"/>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1"/>
            <p:cNvSpPr/>
            <p:nvPr/>
          </p:nvSpPr>
          <p:spPr>
            <a:xfrm>
              <a:off x="1707993" y="3627319"/>
              <a:ext cx="63491" cy="63491"/>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1"/>
            <p:cNvSpPr/>
            <p:nvPr/>
          </p:nvSpPr>
          <p:spPr>
            <a:xfrm>
              <a:off x="1521989" y="3689328"/>
              <a:ext cx="113089" cy="66409"/>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1"/>
            <p:cNvSpPr/>
            <p:nvPr/>
          </p:nvSpPr>
          <p:spPr>
            <a:xfrm>
              <a:off x="1602221" y="3543428"/>
              <a:ext cx="113830" cy="67126"/>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1"/>
            <p:cNvSpPr/>
            <p:nvPr/>
          </p:nvSpPr>
          <p:spPr>
            <a:xfrm>
              <a:off x="1683194" y="3689328"/>
              <a:ext cx="113112" cy="66409"/>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1"/>
            <p:cNvSpPr/>
            <p:nvPr/>
          </p:nvSpPr>
          <p:spPr>
            <a:xfrm>
              <a:off x="1622643" y="3626601"/>
              <a:ext cx="71526" cy="59833"/>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31"/>
          <p:cNvGrpSpPr/>
          <p:nvPr/>
        </p:nvGrpSpPr>
        <p:grpSpPr>
          <a:xfrm>
            <a:off x="761950" y="3853800"/>
            <a:ext cx="7620100" cy="428700"/>
            <a:chOff x="761950" y="3853800"/>
            <a:chExt cx="7620100" cy="428700"/>
          </a:xfrm>
        </p:grpSpPr>
        <p:sp>
          <p:nvSpPr>
            <p:cNvPr id="995" name="Google Shape;995;p31"/>
            <p:cNvSpPr/>
            <p:nvPr/>
          </p:nvSpPr>
          <p:spPr>
            <a:xfrm>
              <a:off x="761950" y="3853800"/>
              <a:ext cx="2082000" cy="42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1"/>
            <p:cNvSpPr txBox="1"/>
            <p:nvPr/>
          </p:nvSpPr>
          <p:spPr>
            <a:xfrm>
              <a:off x="1895450" y="3953838"/>
              <a:ext cx="948600" cy="22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latin typeface="Fira Sans Extra Condensed Medium"/>
                  <a:ea typeface="Fira Sans Extra Condensed Medium"/>
                  <a:cs typeface="Fira Sans Extra Condensed Medium"/>
                  <a:sym typeface="Fira Sans Extra Condensed Medium"/>
                </a:rPr>
                <a:t>Repeat</a:t>
              </a:r>
              <a:endParaRPr>
                <a:solidFill>
                  <a:schemeClr val="lt1"/>
                </a:solidFill>
                <a:latin typeface="Fira Sans Extra Condensed Medium"/>
                <a:ea typeface="Fira Sans Extra Condensed Medium"/>
                <a:cs typeface="Fira Sans Extra Condensed Medium"/>
                <a:sym typeface="Fira Sans Extra Condensed Medium"/>
              </a:endParaRPr>
            </a:p>
          </p:txBody>
        </p:sp>
        <p:sp>
          <p:nvSpPr>
            <p:cNvPr id="997" name="Google Shape;997;p31"/>
            <p:cNvSpPr txBox="1"/>
            <p:nvPr/>
          </p:nvSpPr>
          <p:spPr>
            <a:xfrm>
              <a:off x="761950" y="3953838"/>
              <a:ext cx="660900" cy="22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chemeClr val="lt1"/>
                  </a:solidFill>
                  <a:latin typeface="Fira Sans Extra Condensed Medium"/>
                  <a:ea typeface="Fira Sans Extra Condensed Medium"/>
                  <a:cs typeface="Fira Sans Extra Condensed Medium"/>
                  <a:sym typeface="Fira Sans Extra Condensed Medium"/>
                </a:rPr>
                <a:t>Gate 2</a:t>
              </a:r>
              <a:endParaRPr sz="1500">
                <a:solidFill>
                  <a:schemeClr val="lt1"/>
                </a:solidFill>
                <a:latin typeface="Fira Sans Extra Condensed Medium"/>
                <a:ea typeface="Fira Sans Extra Condensed Medium"/>
                <a:cs typeface="Fira Sans Extra Condensed Medium"/>
                <a:sym typeface="Fira Sans Extra Condensed Medium"/>
              </a:endParaRPr>
            </a:p>
          </p:txBody>
        </p:sp>
        <p:sp>
          <p:nvSpPr>
            <p:cNvPr id="998" name="Google Shape;998;p31"/>
            <p:cNvSpPr/>
            <p:nvPr/>
          </p:nvSpPr>
          <p:spPr>
            <a:xfrm>
              <a:off x="2864450" y="3853800"/>
              <a:ext cx="533400" cy="42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1"/>
            <p:cNvSpPr/>
            <p:nvPr/>
          </p:nvSpPr>
          <p:spPr>
            <a:xfrm>
              <a:off x="3418250" y="3853800"/>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1"/>
            <p:cNvSpPr/>
            <p:nvPr/>
          </p:nvSpPr>
          <p:spPr>
            <a:xfrm>
              <a:off x="3972050" y="3853800"/>
              <a:ext cx="533400" cy="42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1"/>
            <p:cNvSpPr/>
            <p:nvPr/>
          </p:nvSpPr>
          <p:spPr>
            <a:xfrm>
              <a:off x="4525850" y="3853800"/>
              <a:ext cx="533400" cy="42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1"/>
            <p:cNvSpPr/>
            <p:nvPr/>
          </p:nvSpPr>
          <p:spPr>
            <a:xfrm>
              <a:off x="5079650" y="3853800"/>
              <a:ext cx="533400" cy="42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1"/>
            <p:cNvSpPr/>
            <p:nvPr/>
          </p:nvSpPr>
          <p:spPr>
            <a:xfrm>
              <a:off x="5633450" y="3853800"/>
              <a:ext cx="533400" cy="42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1"/>
            <p:cNvSpPr/>
            <p:nvPr/>
          </p:nvSpPr>
          <p:spPr>
            <a:xfrm>
              <a:off x="6187250" y="3853800"/>
              <a:ext cx="533400" cy="428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1"/>
            <p:cNvSpPr/>
            <p:nvPr/>
          </p:nvSpPr>
          <p:spPr>
            <a:xfrm>
              <a:off x="6741050" y="3853800"/>
              <a:ext cx="533400" cy="42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1"/>
            <p:cNvSpPr/>
            <p:nvPr/>
          </p:nvSpPr>
          <p:spPr>
            <a:xfrm>
              <a:off x="7294850" y="3853800"/>
              <a:ext cx="533400" cy="42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1"/>
            <p:cNvSpPr/>
            <p:nvPr/>
          </p:nvSpPr>
          <p:spPr>
            <a:xfrm>
              <a:off x="7848650" y="3853800"/>
              <a:ext cx="533400" cy="428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1"/>
            <p:cNvSpPr/>
            <p:nvPr/>
          </p:nvSpPr>
          <p:spPr>
            <a:xfrm>
              <a:off x="1521987" y="3937845"/>
              <a:ext cx="259954" cy="160537"/>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1"/>
            <p:cNvSpPr/>
            <p:nvPr/>
          </p:nvSpPr>
          <p:spPr>
            <a:xfrm>
              <a:off x="1535068" y="4037574"/>
              <a:ext cx="261239" cy="160886"/>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1"/>
            <p:cNvSpPr/>
            <p:nvPr/>
          </p:nvSpPr>
          <p:spPr>
            <a:xfrm>
              <a:off x="1637598" y="4009250"/>
              <a:ext cx="13081" cy="21971"/>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1"/>
            <p:cNvSpPr/>
            <p:nvPr/>
          </p:nvSpPr>
          <p:spPr>
            <a:xfrm>
              <a:off x="1667636" y="4104162"/>
              <a:ext cx="13081" cy="21335"/>
            </a:xfrm>
            <a:custGeom>
              <a:avLst/>
              <a:gdLst/>
              <a:ahLst/>
              <a:cxnLst/>
              <a:rect l="l" t="t" r="r" b="b"/>
              <a:pathLst>
                <a:path w="631" h="1041" extrusionOk="0">
                  <a:moveTo>
                    <a:pt x="1" y="1"/>
                  </a:moveTo>
                  <a:lnTo>
                    <a:pt x="1" y="1041"/>
                  </a:lnTo>
                  <a:cubicBezTo>
                    <a:pt x="253" y="852"/>
                    <a:pt x="473" y="473"/>
                    <a:pt x="6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1"/>
            <p:cNvSpPr/>
            <p:nvPr/>
          </p:nvSpPr>
          <p:spPr>
            <a:xfrm>
              <a:off x="1637598" y="4104162"/>
              <a:ext cx="13081" cy="21335"/>
            </a:xfrm>
            <a:custGeom>
              <a:avLst/>
              <a:gdLst/>
              <a:ahLst/>
              <a:cxnLst/>
              <a:rect l="l" t="t" r="r" b="b"/>
              <a:pathLst>
                <a:path w="631" h="1041" extrusionOk="0">
                  <a:moveTo>
                    <a:pt x="0" y="1"/>
                  </a:moveTo>
                  <a:cubicBezTo>
                    <a:pt x="158" y="473"/>
                    <a:pt x="410" y="852"/>
                    <a:pt x="630" y="1041"/>
                  </a:cubicBezTo>
                  <a:lnTo>
                    <a:pt x="6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1"/>
            <p:cNvSpPr/>
            <p:nvPr/>
          </p:nvSpPr>
          <p:spPr>
            <a:xfrm>
              <a:off x="1578808" y="4047350"/>
              <a:ext cx="36588" cy="39412"/>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1"/>
            <p:cNvSpPr/>
            <p:nvPr/>
          </p:nvSpPr>
          <p:spPr>
            <a:xfrm>
              <a:off x="1667636" y="4008614"/>
              <a:ext cx="13081" cy="21971"/>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1"/>
            <p:cNvSpPr/>
            <p:nvPr/>
          </p:nvSpPr>
          <p:spPr>
            <a:xfrm>
              <a:off x="1631711" y="4047350"/>
              <a:ext cx="18968" cy="39412"/>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1"/>
            <p:cNvSpPr/>
            <p:nvPr/>
          </p:nvSpPr>
          <p:spPr>
            <a:xfrm>
              <a:off x="1667636" y="3988591"/>
              <a:ext cx="62066" cy="41994"/>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1"/>
            <p:cNvSpPr/>
            <p:nvPr/>
          </p:nvSpPr>
          <p:spPr>
            <a:xfrm>
              <a:off x="1666994" y="4104162"/>
              <a:ext cx="62708" cy="41994"/>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1"/>
            <p:cNvSpPr/>
            <p:nvPr/>
          </p:nvSpPr>
          <p:spPr>
            <a:xfrm>
              <a:off x="1587950" y="4103527"/>
              <a:ext cx="62729" cy="4263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1"/>
            <p:cNvSpPr/>
            <p:nvPr/>
          </p:nvSpPr>
          <p:spPr>
            <a:xfrm>
              <a:off x="1702255" y="4047350"/>
              <a:ext cx="36588" cy="39412"/>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1"/>
            <p:cNvSpPr/>
            <p:nvPr/>
          </p:nvSpPr>
          <p:spPr>
            <a:xfrm>
              <a:off x="1588613" y="3989247"/>
              <a:ext cx="62708" cy="41974"/>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1"/>
            <p:cNvSpPr/>
            <p:nvPr/>
          </p:nvSpPr>
          <p:spPr>
            <a:xfrm>
              <a:off x="1667636" y="4047350"/>
              <a:ext cx="18947" cy="39412"/>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31"/>
          <p:cNvGrpSpPr/>
          <p:nvPr/>
        </p:nvGrpSpPr>
        <p:grpSpPr>
          <a:xfrm>
            <a:off x="761950" y="4303375"/>
            <a:ext cx="7620100" cy="428700"/>
            <a:chOff x="761950" y="4303375"/>
            <a:chExt cx="7620100" cy="428700"/>
          </a:xfrm>
        </p:grpSpPr>
        <p:sp>
          <p:nvSpPr>
            <p:cNvPr id="1023" name="Google Shape;1023;p31"/>
            <p:cNvSpPr/>
            <p:nvPr/>
          </p:nvSpPr>
          <p:spPr>
            <a:xfrm>
              <a:off x="761950" y="4303375"/>
              <a:ext cx="2082000" cy="42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1"/>
            <p:cNvSpPr txBox="1"/>
            <p:nvPr/>
          </p:nvSpPr>
          <p:spPr>
            <a:xfrm>
              <a:off x="1895450" y="4403413"/>
              <a:ext cx="948600" cy="22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latin typeface="Fira Sans Extra Condensed Medium"/>
                  <a:ea typeface="Fira Sans Extra Condensed Medium"/>
                  <a:cs typeface="Fira Sans Extra Condensed Medium"/>
                  <a:sym typeface="Fira Sans Extra Condensed Medium"/>
                </a:rPr>
                <a:t>Initial</a:t>
              </a:r>
              <a:endParaRPr>
                <a:solidFill>
                  <a:schemeClr val="lt1"/>
                </a:solidFill>
                <a:latin typeface="Fira Sans Extra Condensed Medium"/>
                <a:ea typeface="Fira Sans Extra Condensed Medium"/>
                <a:cs typeface="Fira Sans Extra Condensed Medium"/>
                <a:sym typeface="Fira Sans Extra Condensed Medium"/>
              </a:endParaRPr>
            </a:p>
          </p:txBody>
        </p:sp>
        <p:sp>
          <p:nvSpPr>
            <p:cNvPr id="1025" name="Google Shape;1025;p31"/>
            <p:cNvSpPr txBox="1"/>
            <p:nvPr/>
          </p:nvSpPr>
          <p:spPr>
            <a:xfrm>
              <a:off x="761950" y="4403413"/>
              <a:ext cx="660900" cy="22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chemeClr val="lt1"/>
                  </a:solidFill>
                  <a:latin typeface="Fira Sans Extra Condensed Medium"/>
                  <a:ea typeface="Fira Sans Extra Condensed Medium"/>
                  <a:cs typeface="Fira Sans Extra Condensed Medium"/>
                  <a:sym typeface="Fira Sans Extra Condensed Medium"/>
                </a:rPr>
                <a:t>Gate 1</a:t>
              </a:r>
              <a:endParaRPr sz="1500">
                <a:solidFill>
                  <a:schemeClr val="lt1"/>
                </a:solidFill>
                <a:latin typeface="Fira Sans Extra Condensed Medium"/>
                <a:ea typeface="Fira Sans Extra Condensed Medium"/>
                <a:cs typeface="Fira Sans Extra Condensed Medium"/>
                <a:sym typeface="Fira Sans Extra Condensed Medium"/>
              </a:endParaRPr>
            </a:p>
          </p:txBody>
        </p:sp>
        <p:sp>
          <p:nvSpPr>
            <p:cNvPr id="1026" name="Google Shape;1026;p31"/>
            <p:cNvSpPr/>
            <p:nvPr/>
          </p:nvSpPr>
          <p:spPr>
            <a:xfrm>
              <a:off x="2864450" y="4303375"/>
              <a:ext cx="533400" cy="42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1"/>
            <p:cNvSpPr/>
            <p:nvPr/>
          </p:nvSpPr>
          <p:spPr>
            <a:xfrm>
              <a:off x="3418250" y="4303375"/>
              <a:ext cx="533400" cy="42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1"/>
            <p:cNvSpPr/>
            <p:nvPr/>
          </p:nvSpPr>
          <p:spPr>
            <a:xfrm>
              <a:off x="3972050" y="4303375"/>
              <a:ext cx="533400" cy="42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1"/>
            <p:cNvSpPr/>
            <p:nvPr/>
          </p:nvSpPr>
          <p:spPr>
            <a:xfrm>
              <a:off x="4525850" y="4303375"/>
              <a:ext cx="533400" cy="42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1"/>
            <p:cNvSpPr/>
            <p:nvPr/>
          </p:nvSpPr>
          <p:spPr>
            <a:xfrm>
              <a:off x="5079650" y="4303375"/>
              <a:ext cx="533400" cy="42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1"/>
            <p:cNvSpPr/>
            <p:nvPr/>
          </p:nvSpPr>
          <p:spPr>
            <a:xfrm>
              <a:off x="5633450" y="4303375"/>
              <a:ext cx="533400" cy="42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1"/>
            <p:cNvSpPr/>
            <p:nvPr/>
          </p:nvSpPr>
          <p:spPr>
            <a:xfrm>
              <a:off x="6187250" y="4303375"/>
              <a:ext cx="533400" cy="42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1"/>
            <p:cNvSpPr/>
            <p:nvPr/>
          </p:nvSpPr>
          <p:spPr>
            <a:xfrm>
              <a:off x="6741050" y="4303375"/>
              <a:ext cx="533400" cy="42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1"/>
            <p:cNvSpPr/>
            <p:nvPr/>
          </p:nvSpPr>
          <p:spPr>
            <a:xfrm>
              <a:off x="7294850" y="4303375"/>
              <a:ext cx="533400" cy="42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1"/>
            <p:cNvSpPr/>
            <p:nvPr/>
          </p:nvSpPr>
          <p:spPr>
            <a:xfrm>
              <a:off x="7848650" y="4303375"/>
              <a:ext cx="533400" cy="428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1"/>
            <p:cNvSpPr/>
            <p:nvPr/>
          </p:nvSpPr>
          <p:spPr>
            <a:xfrm>
              <a:off x="1536269" y="4404650"/>
              <a:ext cx="235538" cy="23720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1"/>
            <p:cNvSpPr/>
            <p:nvPr/>
          </p:nvSpPr>
          <p:spPr>
            <a:xfrm>
              <a:off x="1705760" y="4380564"/>
              <a:ext cx="90547" cy="91969"/>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1"/>
            <p:cNvSpPr/>
            <p:nvPr/>
          </p:nvSpPr>
          <p:spPr>
            <a:xfrm>
              <a:off x="1639044" y="4585629"/>
              <a:ext cx="73543" cy="69254"/>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1"/>
            <p:cNvSpPr/>
            <p:nvPr/>
          </p:nvSpPr>
          <p:spPr>
            <a:xfrm>
              <a:off x="1521988" y="4463613"/>
              <a:ext cx="69438" cy="74041"/>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 name="Google Shape;1040;p31"/>
          <p:cNvSpPr txBox="1"/>
          <p:nvPr/>
        </p:nvSpPr>
        <p:spPr>
          <a:xfrm rot="-5400000" flipH="1">
            <a:off x="2993300" y="1530150"/>
            <a:ext cx="1383300" cy="53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Communications</a:t>
            </a:r>
            <a:endParaRPr sz="1200">
              <a:solidFill>
                <a:schemeClr val="lt1"/>
              </a:solidFill>
              <a:latin typeface="Roboto"/>
              <a:ea typeface="Roboto"/>
              <a:cs typeface="Roboto"/>
              <a:sym typeface="Roboto"/>
            </a:endParaRPr>
          </a:p>
        </p:txBody>
      </p:sp>
      <p:sp>
        <p:nvSpPr>
          <p:cNvPr id="1041" name="Google Shape;1041;p31"/>
          <p:cNvSpPr txBox="1"/>
          <p:nvPr/>
        </p:nvSpPr>
        <p:spPr>
          <a:xfrm rot="-5400000" flipH="1">
            <a:off x="3547100" y="1530150"/>
            <a:ext cx="1383300" cy="53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Policies and standards</a:t>
            </a:r>
            <a:endParaRPr sz="1200">
              <a:solidFill>
                <a:schemeClr val="lt1"/>
              </a:solidFill>
              <a:latin typeface="Roboto"/>
              <a:ea typeface="Roboto"/>
              <a:cs typeface="Roboto"/>
              <a:sym typeface="Roboto"/>
            </a:endParaRPr>
          </a:p>
        </p:txBody>
      </p:sp>
      <p:sp>
        <p:nvSpPr>
          <p:cNvPr id="1042" name="Google Shape;1042;p31"/>
          <p:cNvSpPr txBox="1"/>
          <p:nvPr/>
        </p:nvSpPr>
        <p:spPr>
          <a:xfrm rot="-5400000" flipH="1">
            <a:off x="4100900" y="1530150"/>
            <a:ext cx="1383300" cy="53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Legal</a:t>
            </a:r>
            <a:endParaRPr sz="1200">
              <a:solidFill>
                <a:schemeClr val="lt1"/>
              </a:solidFill>
              <a:latin typeface="Roboto"/>
              <a:ea typeface="Roboto"/>
              <a:cs typeface="Roboto"/>
              <a:sym typeface="Roboto"/>
            </a:endParaRPr>
          </a:p>
        </p:txBody>
      </p:sp>
      <p:sp>
        <p:nvSpPr>
          <p:cNvPr id="1043" name="Google Shape;1043;p31"/>
          <p:cNvSpPr txBox="1"/>
          <p:nvPr/>
        </p:nvSpPr>
        <p:spPr>
          <a:xfrm rot="-5400000" flipH="1">
            <a:off x="6316100" y="1530150"/>
            <a:ext cx="1383300" cy="53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Support and documentation</a:t>
            </a:r>
            <a:endParaRPr sz="1200">
              <a:solidFill>
                <a:schemeClr val="lt1"/>
              </a:solidFill>
              <a:latin typeface="Roboto"/>
              <a:ea typeface="Roboto"/>
              <a:cs typeface="Roboto"/>
              <a:sym typeface="Roboto"/>
            </a:endParaRPr>
          </a:p>
        </p:txBody>
      </p:sp>
      <p:sp>
        <p:nvSpPr>
          <p:cNvPr id="1044" name="Google Shape;1044;p31"/>
          <p:cNvSpPr txBox="1"/>
          <p:nvPr/>
        </p:nvSpPr>
        <p:spPr>
          <a:xfrm rot="-5400000" flipH="1">
            <a:off x="5208500" y="1530150"/>
            <a:ext cx="1383300" cy="53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Lifecycle Development </a:t>
            </a:r>
            <a:endParaRPr sz="1200">
              <a:solidFill>
                <a:schemeClr val="lt1"/>
              </a:solidFill>
              <a:latin typeface="Roboto"/>
              <a:ea typeface="Roboto"/>
              <a:cs typeface="Roboto"/>
              <a:sym typeface="Roboto"/>
            </a:endParaRPr>
          </a:p>
        </p:txBody>
      </p:sp>
      <p:sp>
        <p:nvSpPr>
          <p:cNvPr id="1045" name="Google Shape;1045;p31"/>
          <p:cNvSpPr txBox="1"/>
          <p:nvPr/>
        </p:nvSpPr>
        <p:spPr>
          <a:xfrm rot="-5400000" flipH="1">
            <a:off x="7423700" y="1530150"/>
            <a:ext cx="1383300" cy="53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Training</a:t>
            </a:r>
            <a:endParaRPr sz="1200">
              <a:solidFill>
                <a:schemeClr val="lt1"/>
              </a:solidFill>
              <a:latin typeface="Roboto"/>
              <a:ea typeface="Roboto"/>
              <a:cs typeface="Roboto"/>
              <a:sym typeface="Roboto"/>
            </a:endParaRPr>
          </a:p>
        </p:txBody>
      </p:sp>
      <p:sp>
        <p:nvSpPr>
          <p:cNvPr id="1046" name="Google Shape;1046;p31"/>
          <p:cNvSpPr txBox="1"/>
          <p:nvPr/>
        </p:nvSpPr>
        <p:spPr>
          <a:xfrm rot="-5400000" flipH="1">
            <a:off x="4654700" y="1530150"/>
            <a:ext cx="1383300" cy="53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Fiscal management</a:t>
            </a:r>
            <a:endParaRPr sz="1200">
              <a:solidFill>
                <a:schemeClr val="lt1"/>
              </a:solidFill>
              <a:latin typeface="Roboto"/>
              <a:ea typeface="Roboto"/>
              <a:cs typeface="Roboto"/>
              <a:sym typeface="Roboto"/>
            </a:endParaRPr>
          </a:p>
        </p:txBody>
      </p:sp>
      <p:sp>
        <p:nvSpPr>
          <p:cNvPr id="1047" name="Google Shape;1047;p31"/>
          <p:cNvSpPr txBox="1"/>
          <p:nvPr/>
        </p:nvSpPr>
        <p:spPr>
          <a:xfrm rot="-5400000" flipH="1">
            <a:off x="5762300" y="1530150"/>
            <a:ext cx="1383300" cy="53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Testing and validation</a:t>
            </a:r>
            <a:endParaRPr sz="1200">
              <a:solidFill>
                <a:schemeClr val="lt1"/>
              </a:solidFill>
              <a:latin typeface="Roboto"/>
              <a:ea typeface="Roboto"/>
              <a:cs typeface="Roboto"/>
              <a:sym typeface="Roboto"/>
            </a:endParaRPr>
          </a:p>
        </p:txBody>
      </p:sp>
      <p:sp>
        <p:nvSpPr>
          <p:cNvPr id="1048" name="Google Shape;1048;p31"/>
          <p:cNvSpPr txBox="1"/>
          <p:nvPr/>
        </p:nvSpPr>
        <p:spPr>
          <a:xfrm rot="-5400000" flipH="1">
            <a:off x="6869900" y="1530150"/>
            <a:ext cx="1383300" cy="53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Roboto"/>
                <a:ea typeface="Roboto"/>
                <a:cs typeface="Roboto"/>
                <a:sym typeface="Roboto"/>
              </a:rPr>
              <a:t>Procurement</a:t>
            </a:r>
            <a:endParaRPr sz="1200">
              <a:solidFill>
                <a:schemeClr val="lt1"/>
              </a:solidFill>
              <a:latin typeface="Roboto"/>
              <a:ea typeface="Roboto"/>
              <a:cs typeface="Roboto"/>
              <a:sym typeface="Roboto"/>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52"/>
        <p:cNvGrpSpPr/>
        <p:nvPr/>
      </p:nvGrpSpPr>
      <p:grpSpPr>
        <a:xfrm>
          <a:off x="0" y="0"/>
          <a:ext cx="0" cy="0"/>
          <a:chOff x="0" y="0"/>
          <a:chExt cx="0" cy="0"/>
        </a:xfrm>
      </p:grpSpPr>
      <p:sp>
        <p:nvSpPr>
          <p:cNvPr id="1053" name="Google Shape;1053;p32"/>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1054" name="Google Shape;1054;p32"/>
          <p:cNvGrpSpPr/>
          <p:nvPr/>
        </p:nvGrpSpPr>
        <p:grpSpPr>
          <a:xfrm>
            <a:off x="3020512" y="1199050"/>
            <a:ext cx="3102975" cy="3226887"/>
            <a:chOff x="3020513" y="1199050"/>
            <a:chExt cx="3102975" cy="3226887"/>
          </a:xfrm>
        </p:grpSpPr>
        <p:sp>
          <p:nvSpPr>
            <p:cNvPr id="1055" name="Google Shape;1055;p32"/>
            <p:cNvSpPr/>
            <p:nvPr/>
          </p:nvSpPr>
          <p:spPr>
            <a:xfrm>
              <a:off x="3020512" y="2774312"/>
              <a:ext cx="1550054" cy="1121774"/>
            </a:xfrm>
            <a:custGeom>
              <a:avLst/>
              <a:gdLst/>
              <a:ahLst/>
              <a:cxnLst/>
              <a:rect l="l" t="t" r="r" b="b"/>
              <a:pathLst>
                <a:path w="13460" h="9741" extrusionOk="0">
                  <a:moveTo>
                    <a:pt x="7877" y="0"/>
                  </a:moveTo>
                  <a:cubicBezTo>
                    <a:pt x="5980" y="0"/>
                    <a:pt x="4101" y="161"/>
                    <a:pt x="3153" y="703"/>
                  </a:cubicBezTo>
                  <a:cubicBezTo>
                    <a:pt x="821" y="2062"/>
                    <a:pt x="1" y="5036"/>
                    <a:pt x="1334" y="7343"/>
                  </a:cubicBezTo>
                  <a:cubicBezTo>
                    <a:pt x="2225" y="8885"/>
                    <a:pt x="3848" y="9740"/>
                    <a:pt x="5523" y="9740"/>
                  </a:cubicBezTo>
                  <a:cubicBezTo>
                    <a:pt x="6354" y="9740"/>
                    <a:pt x="7199" y="9529"/>
                    <a:pt x="7973" y="9087"/>
                  </a:cubicBezTo>
                  <a:cubicBezTo>
                    <a:pt x="10331" y="7727"/>
                    <a:pt x="13459" y="344"/>
                    <a:pt x="13459" y="344"/>
                  </a:cubicBezTo>
                  <a:cubicBezTo>
                    <a:pt x="13459" y="344"/>
                    <a:pt x="10649" y="0"/>
                    <a:pt x="78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2"/>
            <p:cNvSpPr/>
            <p:nvPr/>
          </p:nvSpPr>
          <p:spPr>
            <a:xfrm>
              <a:off x="4015373" y="1199050"/>
              <a:ext cx="1113252" cy="1614889"/>
            </a:xfrm>
            <a:custGeom>
              <a:avLst/>
              <a:gdLst/>
              <a:ahLst/>
              <a:cxnLst/>
              <a:rect l="l" t="t" r="r" b="b"/>
              <a:pathLst>
                <a:path w="9667" h="14023" extrusionOk="0">
                  <a:moveTo>
                    <a:pt x="4820" y="0"/>
                  </a:moveTo>
                  <a:cubicBezTo>
                    <a:pt x="2154" y="0"/>
                    <a:pt x="0" y="2179"/>
                    <a:pt x="0" y="4896"/>
                  </a:cubicBezTo>
                  <a:cubicBezTo>
                    <a:pt x="0" y="7589"/>
                    <a:pt x="4820" y="14023"/>
                    <a:pt x="4820" y="14023"/>
                  </a:cubicBezTo>
                  <a:cubicBezTo>
                    <a:pt x="4820" y="14023"/>
                    <a:pt x="9667" y="7589"/>
                    <a:pt x="9667" y="4896"/>
                  </a:cubicBezTo>
                  <a:cubicBezTo>
                    <a:pt x="9667" y="2179"/>
                    <a:pt x="7486" y="0"/>
                    <a:pt x="4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2"/>
            <p:cNvSpPr/>
            <p:nvPr/>
          </p:nvSpPr>
          <p:spPr>
            <a:xfrm>
              <a:off x="4570440" y="1729819"/>
              <a:ext cx="1553048" cy="1121889"/>
            </a:xfrm>
            <a:custGeom>
              <a:avLst/>
              <a:gdLst/>
              <a:ahLst/>
              <a:cxnLst/>
              <a:rect l="l" t="t" r="r" b="b"/>
              <a:pathLst>
                <a:path w="13486" h="9742" extrusionOk="0">
                  <a:moveTo>
                    <a:pt x="7979" y="1"/>
                  </a:moveTo>
                  <a:cubicBezTo>
                    <a:pt x="7135" y="1"/>
                    <a:pt x="6276" y="217"/>
                    <a:pt x="5486" y="673"/>
                  </a:cubicBezTo>
                  <a:cubicBezTo>
                    <a:pt x="3154" y="2006"/>
                    <a:pt x="0" y="9414"/>
                    <a:pt x="0" y="9414"/>
                  </a:cubicBezTo>
                  <a:cubicBezTo>
                    <a:pt x="0" y="9414"/>
                    <a:pt x="2753" y="9741"/>
                    <a:pt x="5502" y="9741"/>
                  </a:cubicBezTo>
                  <a:cubicBezTo>
                    <a:pt x="7432" y="9741"/>
                    <a:pt x="9360" y="9580"/>
                    <a:pt x="10333" y="9030"/>
                  </a:cubicBezTo>
                  <a:cubicBezTo>
                    <a:pt x="12665" y="7670"/>
                    <a:pt x="13485" y="4696"/>
                    <a:pt x="12152" y="2389"/>
                  </a:cubicBezTo>
                  <a:cubicBezTo>
                    <a:pt x="11265" y="855"/>
                    <a:pt x="9653" y="1"/>
                    <a:pt x="79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2"/>
            <p:cNvSpPr/>
            <p:nvPr/>
          </p:nvSpPr>
          <p:spPr>
            <a:xfrm>
              <a:off x="4570440" y="2774312"/>
              <a:ext cx="1553048" cy="1121774"/>
            </a:xfrm>
            <a:custGeom>
              <a:avLst/>
              <a:gdLst/>
              <a:ahLst/>
              <a:cxnLst/>
              <a:rect l="l" t="t" r="r" b="b"/>
              <a:pathLst>
                <a:path w="13486" h="9741" extrusionOk="0">
                  <a:moveTo>
                    <a:pt x="5589" y="0"/>
                  </a:moveTo>
                  <a:cubicBezTo>
                    <a:pt x="2811" y="0"/>
                    <a:pt x="0" y="344"/>
                    <a:pt x="0" y="344"/>
                  </a:cubicBezTo>
                  <a:cubicBezTo>
                    <a:pt x="0" y="344"/>
                    <a:pt x="3154" y="7727"/>
                    <a:pt x="5486" y="9087"/>
                  </a:cubicBezTo>
                  <a:cubicBezTo>
                    <a:pt x="6269" y="9529"/>
                    <a:pt x="7120" y="9740"/>
                    <a:pt x="7955" y="9740"/>
                  </a:cubicBezTo>
                  <a:cubicBezTo>
                    <a:pt x="9638" y="9740"/>
                    <a:pt x="11261" y="8885"/>
                    <a:pt x="12152" y="7343"/>
                  </a:cubicBezTo>
                  <a:cubicBezTo>
                    <a:pt x="13485" y="5036"/>
                    <a:pt x="12665" y="2062"/>
                    <a:pt x="10333" y="703"/>
                  </a:cubicBezTo>
                  <a:cubicBezTo>
                    <a:pt x="9375" y="161"/>
                    <a:pt x="7490" y="0"/>
                    <a:pt x="55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2"/>
            <p:cNvSpPr/>
            <p:nvPr/>
          </p:nvSpPr>
          <p:spPr>
            <a:xfrm>
              <a:off x="4015373" y="2813812"/>
              <a:ext cx="1113252" cy="1612125"/>
            </a:xfrm>
            <a:custGeom>
              <a:avLst/>
              <a:gdLst/>
              <a:ahLst/>
              <a:cxnLst/>
              <a:rect l="l" t="t" r="r" b="b"/>
              <a:pathLst>
                <a:path w="9667" h="13999" extrusionOk="0">
                  <a:moveTo>
                    <a:pt x="4820" y="1"/>
                  </a:moveTo>
                  <a:cubicBezTo>
                    <a:pt x="4820" y="1"/>
                    <a:pt x="0" y="6410"/>
                    <a:pt x="0" y="9127"/>
                  </a:cubicBezTo>
                  <a:cubicBezTo>
                    <a:pt x="0" y="11820"/>
                    <a:pt x="2154" y="13998"/>
                    <a:pt x="4820" y="13998"/>
                  </a:cubicBezTo>
                  <a:cubicBezTo>
                    <a:pt x="7486" y="13998"/>
                    <a:pt x="9667" y="11820"/>
                    <a:pt x="9667" y="9127"/>
                  </a:cubicBezTo>
                  <a:cubicBezTo>
                    <a:pt x="9667" y="6410"/>
                    <a:pt x="4820" y="1"/>
                    <a:pt x="4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2"/>
            <p:cNvSpPr/>
            <p:nvPr/>
          </p:nvSpPr>
          <p:spPr>
            <a:xfrm>
              <a:off x="3020512" y="1729819"/>
              <a:ext cx="1550054" cy="1121889"/>
            </a:xfrm>
            <a:custGeom>
              <a:avLst/>
              <a:gdLst/>
              <a:ahLst/>
              <a:cxnLst/>
              <a:rect l="l" t="t" r="r" b="b"/>
              <a:pathLst>
                <a:path w="13460" h="9742" extrusionOk="0">
                  <a:moveTo>
                    <a:pt x="5500" y="1"/>
                  </a:moveTo>
                  <a:cubicBezTo>
                    <a:pt x="3833" y="1"/>
                    <a:pt x="2221" y="855"/>
                    <a:pt x="1334" y="2389"/>
                  </a:cubicBezTo>
                  <a:cubicBezTo>
                    <a:pt x="1" y="4696"/>
                    <a:pt x="821" y="7670"/>
                    <a:pt x="3153" y="9030"/>
                  </a:cubicBezTo>
                  <a:cubicBezTo>
                    <a:pt x="4116" y="9580"/>
                    <a:pt x="6037" y="9741"/>
                    <a:pt x="7963" y="9741"/>
                  </a:cubicBezTo>
                  <a:cubicBezTo>
                    <a:pt x="10707" y="9741"/>
                    <a:pt x="13459" y="9414"/>
                    <a:pt x="13459" y="9414"/>
                  </a:cubicBezTo>
                  <a:cubicBezTo>
                    <a:pt x="13459" y="9414"/>
                    <a:pt x="10331" y="2006"/>
                    <a:pt x="7973" y="673"/>
                  </a:cubicBezTo>
                  <a:cubicBezTo>
                    <a:pt x="7192" y="217"/>
                    <a:pt x="6339" y="1"/>
                    <a:pt x="55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2"/>
            <p:cNvSpPr txBox="1"/>
            <p:nvPr/>
          </p:nvSpPr>
          <p:spPr>
            <a:xfrm>
              <a:off x="4287150" y="1665950"/>
              <a:ext cx="5697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01</a:t>
              </a:r>
              <a:endParaRPr sz="2000" b="1">
                <a:solidFill>
                  <a:srgbClr val="FFFFFF"/>
                </a:solidFill>
                <a:latin typeface="Fira Sans Extra Condensed"/>
                <a:ea typeface="Fira Sans Extra Condensed"/>
                <a:cs typeface="Fira Sans Extra Condensed"/>
                <a:sym typeface="Fira Sans Extra Condensed"/>
              </a:endParaRPr>
            </a:p>
          </p:txBody>
        </p:sp>
        <p:sp>
          <p:nvSpPr>
            <p:cNvPr id="1062" name="Google Shape;1062;p32"/>
            <p:cNvSpPr txBox="1"/>
            <p:nvPr/>
          </p:nvSpPr>
          <p:spPr>
            <a:xfrm>
              <a:off x="4287150" y="3570950"/>
              <a:ext cx="5697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04</a:t>
              </a:r>
              <a:endParaRPr sz="2000" b="1">
                <a:solidFill>
                  <a:srgbClr val="FFFFFF"/>
                </a:solidFill>
                <a:latin typeface="Fira Sans Extra Condensed"/>
                <a:ea typeface="Fira Sans Extra Condensed"/>
                <a:cs typeface="Fira Sans Extra Condensed"/>
                <a:sym typeface="Fira Sans Extra Condensed"/>
              </a:endParaRPr>
            </a:p>
          </p:txBody>
        </p:sp>
        <p:sp>
          <p:nvSpPr>
            <p:cNvPr id="1063" name="Google Shape;1063;p32"/>
            <p:cNvSpPr txBox="1"/>
            <p:nvPr/>
          </p:nvSpPr>
          <p:spPr>
            <a:xfrm>
              <a:off x="5163450" y="2199350"/>
              <a:ext cx="5697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02</a:t>
              </a:r>
              <a:endParaRPr sz="2000" b="1">
                <a:solidFill>
                  <a:srgbClr val="FFFFFF"/>
                </a:solidFill>
                <a:latin typeface="Fira Sans Extra Condensed"/>
                <a:ea typeface="Fira Sans Extra Condensed"/>
                <a:cs typeface="Fira Sans Extra Condensed"/>
                <a:sym typeface="Fira Sans Extra Condensed"/>
              </a:endParaRPr>
            </a:p>
          </p:txBody>
        </p:sp>
        <p:sp>
          <p:nvSpPr>
            <p:cNvPr id="1064" name="Google Shape;1064;p32"/>
            <p:cNvSpPr txBox="1"/>
            <p:nvPr/>
          </p:nvSpPr>
          <p:spPr>
            <a:xfrm>
              <a:off x="3410850" y="2199350"/>
              <a:ext cx="5697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06</a:t>
              </a:r>
              <a:endParaRPr sz="2000" b="1">
                <a:solidFill>
                  <a:srgbClr val="FFFFFF"/>
                </a:solidFill>
                <a:latin typeface="Fira Sans Extra Condensed"/>
                <a:ea typeface="Fira Sans Extra Condensed"/>
                <a:cs typeface="Fira Sans Extra Condensed"/>
                <a:sym typeface="Fira Sans Extra Condensed"/>
              </a:endParaRPr>
            </a:p>
          </p:txBody>
        </p:sp>
        <p:sp>
          <p:nvSpPr>
            <p:cNvPr id="1065" name="Google Shape;1065;p32"/>
            <p:cNvSpPr txBox="1"/>
            <p:nvPr/>
          </p:nvSpPr>
          <p:spPr>
            <a:xfrm>
              <a:off x="5163450" y="3189950"/>
              <a:ext cx="5697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03</a:t>
              </a:r>
              <a:endParaRPr sz="2000" b="1">
                <a:solidFill>
                  <a:srgbClr val="FFFFFF"/>
                </a:solidFill>
                <a:latin typeface="Fira Sans Extra Condensed"/>
                <a:ea typeface="Fira Sans Extra Condensed"/>
                <a:cs typeface="Fira Sans Extra Condensed"/>
                <a:sym typeface="Fira Sans Extra Condensed"/>
              </a:endParaRPr>
            </a:p>
          </p:txBody>
        </p:sp>
        <p:sp>
          <p:nvSpPr>
            <p:cNvPr id="1066" name="Google Shape;1066;p32"/>
            <p:cNvSpPr txBox="1"/>
            <p:nvPr/>
          </p:nvSpPr>
          <p:spPr>
            <a:xfrm>
              <a:off x="3410850" y="3189950"/>
              <a:ext cx="5697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rgbClr val="FFFFFF"/>
                  </a:solidFill>
                  <a:latin typeface="Fira Sans Extra Condensed"/>
                  <a:ea typeface="Fira Sans Extra Condensed"/>
                  <a:cs typeface="Fira Sans Extra Condensed"/>
                  <a:sym typeface="Fira Sans Extra Condensed"/>
                </a:rPr>
                <a:t>05</a:t>
              </a:r>
              <a:endParaRPr sz="2000" b="1">
                <a:solidFill>
                  <a:srgbClr val="FFFFFF"/>
                </a:solidFill>
                <a:latin typeface="Fira Sans Extra Condensed"/>
                <a:ea typeface="Fira Sans Extra Condensed"/>
                <a:cs typeface="Fira Sans Extra Condensed"/>
                <a:sym typeface="Fira Sans Extra Condensed"/>
              </a:endParaRPr>
            </a:p>
          </p:txBody>
        </p:sp>
      </p:grpSp>
      <p:grpSp>
        <p:nvGrpSpPr>
          <p:cNvPr id="1067" name="Google Shape;1067;p32"/>
          <p:cNvGrpSpPr/>
          <p:nvPr/>
        </p:nvGrpSpPr>
        <p:grpSpPr>
          <a:xfrm>
            <a:off x="457200" y="1256425"/>
            <a:ext cx="4124400" cy="761951"/>
            <a:chOff x="457200" y="1256425"/>
            <a:chExt cx="4124400" cy="761951"/>
          </a:xfrm>
        </p:grpSpPr>
        <p:sp>
          <p:nvSpPr>
            <p:cNvPr id="1068" name="Google Shape;1068;p32"/>
            <p:cNvSpPr txBox="1"/>
            <p:nvPr/>
          </p:nvSpPr>
          <p:spPr>
            <a:xfrm>
              <a:off x="649373" y="1451676"/>
              <a:ext cx="1787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Roboto"/>
                  <a:ea typeface="Roboto"/>
                  <a:cs typeface="Roboto"/>
                  <a:sym typeface="Roboto"/>
                </a:rPr>
                <a:t>Mercury is the closest planet to the Sun</a:t>
              </a:r>
              <a:endParaRPr sz="1200">
                <a:solidFill>
                  <a:schemeClr val="dk1"/>
                </a:solidFill>
                <a:latin typeface="Roboto"/>
                <a:ea typeface="Roboto"/>
                <a:cs typeface="Roboto"/>
                <a:sym typeface="Roboto"/>
              </a:endParaRPr>
            </a:p>
          </p:txBody>
        </p:sp>
        <p:sp>
          <p:nvSpPr>
            <p:cNvPr id="1069" name="Google Shape;1069;p32"/>
            <p:cNvSpPr txBox="1"/>
            <p:nvPr/>
          </p:nvSpPr>
          <p:spPr>
            <a:xfrm>
              <a:off x="457200" y="1256425"/>
              <a:ext cx="1979400" cy="20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700" b="1">
                  <a:solidFill>
                    <a:schemeClr val="accent1"/>
                  </a:solidFill>
                  <a:latin typeface="Fira Sans Extra Condensed"/>
                  <a:ea typeface="Fira Sans Extra Condensed"/>
                  <a:cs typeface="Fira Sans Extra Condensed"/>
                  <a:sym typeface="Fira Sans Extra Condensed"/>
                </a:rPr>
                <a:t>Identify Performance</a:t>
              </a:r>
              <a:endParaRPr sz="1700" b="1">
                <a:solidFill>
                  <a:schemeClr val="accent1"/>
                </a:solidFill>
                <a:latin typeface="Fira Sans Extra Condensed"/>
                <a:ea typeface="Fira Sans Extra Condensed"/>
                <a:cs typeface="Fira Sans Extra Condensed"/>
                <a:sym typeface="Fira Sans Extra Condensed"/>
              </a:endParaRPr>
            </a:p>
          </p:txBody>
        </p:sp>
        <p:cxnSp>
          <p:nvCxnSpPr>
            <p:cNvPr id="1070" name="Google Shape;1070;p32"/>
            <p:cNvCxnSpPr>
              <a:stCxn id="1069" idx="3"/>
            </p:cNvCxnSpPr>
            <p:nvPr/>
          </p:nvCxnSpPr>
          <p:spPr>
            <a:xfrm>
              <a:off x="2436600" y="1360675"/>
              <a:ext cx="2145000" cy="0"/>
            </a:xfrm>
            <a:prstGeom prst="straightConnector1">
              <a:avLst/>
            </a:prstGeom>
            <a:noFill/>
            <a:ln w="19050" cap="flat" cmpd="sng">
              <a:solidFill>
                <a:schemeClr val="accent1"/>
              </a:solidFill>
              <a:prstDash val="dot"/>
              <a:round/>
              <a:headEnd type="oval" w="med" len="med"/>
              <a:tailEnd type="none" w="med" len="med"/>
            </a:ln>
          </p:spPr>
        </p:cxnSp>
      </p:grpSp>
      <p:grpSp>
        <p:nvGrpSpPr>
          <p:cNvPr id="1071" name="Google Shape;1071;p32"/>
          <p:cNvGrpSpPr/>
          <p:nvPr/>
        </p:nvGrpSpPr>
        <p:grpSpPr>
          <a:xfrm>
            <a:off x="457200" y="2520869"/>
            <a:ext cx="3252000" cy="757269"/>
            <a:chOff x="457200" y="2520869"/>
            <a:chExt cx="3252000" cy="757269"/>
          </a:xfrm>
        </p:grpSpPr>
        <p:sp>
          <p:nvSpPr>
            <p:cNvPr id="1072" name="Google Shape;1072;p32"/>
            <p:cNvSpPr txBox="1"/>
            <p:nvPr/>
          </p:nvSpPr>
          <p:spPr>
            <a:xfrm>
              <a:off x="649373" y="2711437"/>
              <a:ext cx="1787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Roboto"/>
                  <a:ea typeface="Roboto"/>
                  <a:cs typeface="Roboto"/>
                  <a:sym typeface="Roboto"/>
                </a:rPr>
                <a:t>Despite being red, Mars is a cold place</a:t>
              </a:r>
              <a:endParaRPr sz="1200">
                <a:solidFill>
                  <a:schemeClr val="dk1"/>
                </a:solidFill>
                <a:latin typeface="Roboto"/>
                <a:ea typeface="Roboto"/>
                <a:cs typeface="Roboto"/>
                <a:sym typeface="Roboto"/>
              </a:endParaRPr>
            </a:p>
          </p:txBody>
        </p:sp>
        <p:sp>
          <p:nvSpPr>
            <p:cNvPr id="1073" name="Google Shape;1073;p32"/>
            <p:cNvSpPr txBox="1"/>
            <p:nvPr/>
          </p:nvSpPr>
          <p:spPr>
            <a:xfrm>
              <a:off x="457200" y="2520869"/>
              <a:ext cx="1979400" cy="20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700" b="1">
                  <a:solidFill>
                    <a:schemeClr val="accent2"/>
                  </a:solidFill>
                  <a:latin typeface="Fira Sans Extra Condensed"/>
                  <a:ea typeface="Fira Sans Extra Condensed"/>
                  <a:cs typeface="Fira Sans Extra Condensed"/>
                  <a:sym typeface="Fira Sans Extra Condensed"/>
                </a:rPr>
                <a:t>Requirements</a:t>
              </a:r>
              <a:endParaRPr sz="1700" b="1">
                <a:solidFill>
                  <a:schemeClr val="accent2"/>
                </a:solidFill>
                <a:latin typeface="Fira Sans Extra Condensed"/>
                <a:ea typeface="Fira Sans Extra Condensed"/>
                <a:cs typeface="Fira Sans Extra Condensed"/>
                <a:sym typeface="Fira Sans Extra Condensed"/>
              </a:endParaRPr>
            </a:p>
          </p:txBody>
        </p:sp>
        <p:cxnSp>
          <p:nvCxnSpPr>
            <p:cNvPr id="1074" name="Google Shape;1074;p32"/>
            <p:cNvCxnSpPr>
              <a:stCxn id="1073" idx="3"/>
            </p:cNvCxnSpPr>
            <p:nvPr/>
          </p:nvCxnSpPr>
          <p:spPr>
            <a:xfrm>
              <a:off x="2436600" y="2625119"/>
              <a:ext cx="1272600" cy="0"/>
            </a:xfrm>
            <a:prstGeom prst="straightConnector1">
              <a:avLst/>
            </a:prstGeom>
            <a:noFill/>
            <a:ln w="19050" cap="flat" cmpd="sng">
              <a:solidFill>
                <a:schemeClr val="accent2"/>
              </a:solidFill>
              <a:prstDash val="dot"/>
              <a:round/>
              <a:headEnd type="oval" w="med" len="med"/>
              <a:tailEnd type="none" w="med" len="med"/>
            </a:ln>
          </p:spPr>
        </p:cxnSp>
      </p:grpSp>
      <p:grpSp>
        <p:nvGrpSpPr>
          <p:cNvPr id="1075" name="Google Shape;1075;p32"/>
          <p:cNvGrpSpPr/>
          <p:nvPr/>
        </p:nvGrpSpPr>
        <p:grpSpPr>
          <a:xfrm>
            <a:off x="457200" y="3630525"/>
            <a:ext cx="3237000" cy="755785"/>
            <a:chOff x="457200" y="3630525"/>
            <a:chExt cx="3237000" cy="755785"/>
          </a:xfrm>
        </p:grpSpPr>
        <p:sp>
          <p:nvSpPr>
            <p:cNvPr id="1076" name="Google Shape;1076;p32"/>
            <p:cNvSpPr txBox="1"/>
            <p:nvPr/>
          </p:nvSpPr>
          <p:spPr>
            <a:xfrm>
              <a:off x="647300" y="3819610"/>
              <a:ext cx="1787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Roboto"/>
                  <a:ea typeface="Roboto"/>
                  <a:cs typeface="Roboto"/>
                  <a:sym typeface="Roboto"/>
                </a:rPr>
                <a:t>Jupiter is a gas giant and the biggest planet</a:t>
              </a:r>
              <a:endParaRPr sz="1200">
                <a:solidFill>
                  <a:schemeClr val="dk1"/>
                </a:solidFill>
                <a:latin typeface="Roboto"/>
                <a:ea typeface="Roboto"/>
                <a:cs typeface="Roboto"/>
                <a:sym typeface="Roboto"/>
              </a:endParaRPr>
            </a:p>
          </p:txBody>
        </p:sp>
        <p:sp>
          <p:nvSpPr>
            <p:cNvPr id="1077" name="Google Shape;1077;p32"/>
            <p:cNvSpPr txBox="1"/>
            <p:nvPr/>
          </p:nvSpPr>
          <p:spPr>
            <a:xfrm>
              <a:off x="457200" y="3630525"/>
              <a:ext cx="1979400" cy="20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700" b="1">
                  <a:solidFill>
                    <a:schemeClr val="accent3"/>
                  </a:solidFill>
                  <a:latin typeface="Fira Sans Extra Condensed"/>
                  <a:ea typeface="Fira Sans Extra Condensed"/>
                  <a:cs typeface="Fira Sans Extra Condensed"/>
                  <a:sym typeface="Fira Sans Extra Condensed"/>
                </a:rPr>
                <a:t>Evaluate Process</a:t>
              </a:r>
              <a:endParaRPr sz="1700" b="1">
                <a:solidFill>
                  <a:schemeClr val="accent3"/>
                </a:solidFill>
                <a:latin typeface="Fira Sans Extra Condensed"/>
                <a:ea typeface="Fira Sans Extra Condensed"/>
                <a:cs typeface="Fira Sans Extra Condensed"/>
                <a:sym typeface="Fira Sans Extra Condensed"/>
              </a:endParaRPr>
            </a:p>
          </p:txBody>
        </p:sp>
        <p:cxnSp>
          <p:nvCxnSpPr>
            <p:cNvPr id="1078" name="Google Shape;1078;p32"/>
            <p:cNvCxnSpPr>
              <a:stCxn id="1077" idx="3"/>
            </p:cNvCxnSpPr>
            <p:nvPr/>
          </p:nvCxnSpPr>
          <p:spPr>
            <a:xfrm>
              <a:off x="2436600" y="3734775"/>
              <a:ext cx="1257600" cy="0"/>
            </a:xfrm>
            <a:prstGeom prst="straightConnector1">
              <a:avLst/>
            </a:prstGeom>
            <a:noFill/>
            <a:ln w="19050" cap="flat" cmpd="sng">
              <a:solidFill>
                <a:schemeClr val="accent3"/>
              </a:solidFill>
              <a:prstDash val="dot"/>
              <a:round/>
              <a:headEnd type="oval" w="med" len="med"/>
              <a:tailEnd type="none" w="med" len="med"/>
            </a:ln>
          </p:spPr>
        </p:cxnSp>
      </p:grpSp>
      <p:grpSp>
        <p:nvGrpSpPr>
          <p:cNvPr id="1079" name="Google Shape;1079;p32"/>
          <p:cNvGrpSpPr/>
          <p:nvPr/>
        </p:nvGrpSpPr>
        <p:grpSpPr>
          <a:xfrm>
            <a:off x="5537550" y="1713625"/>
            <a:ext cx="3145200" cy="761951"/>
            <a:chOff x="5537550" y="1713625"/>
            <a:chExt cx="3145200" cy="761951"/>
          </a:xfrm>
        </p:grpSpPr>
        <p:sp>
          <p:nvSpPr>
            <p:cNvPr id="1080" name="Google Shape;1080;p32"/>
            <p:cNvSpPr txBox="1"/>
            <p:nvPr/>
          </p:nvSpPr>
          <p:spPr>
            <a:xfrm>
              <a:off x="6703350" y="1908876"/>
              <a:ext cx="1789200" cy="5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Roboto"/>
                  <a:ea typeface="Roboto"/>
                  <a:cs typeface="Roboto"/>
                  <a:sym typeface="Roboto"/>
                </a:rPr>
                <a:t>It’s the farthest planet from the Sun</a:t>
              </a:r>
              <a:endParaRPr sz="1200">
                <a:solidFill>
                  <a:schemeClr val="dk1"/>
                </a:solidFill>
                <a:latin typeface="Roboto"/>
                <a:ea typeface="Roboto"/>
                <a:cs typeface="Roboto"/>
                <a:sym typeface="Roboto"/>
              </a:endParaRPr>
            </a:p>
          </p:txBody>
        </p:sp>
        <p:sp>
          <p:nvSpPr>
            <p:cNvPr id="1081" name="Google Shape;1081;p32"/>
            <p:cNvSpPr txBox="1"/>
            <p:nvPr/>
          </p:nvSpPr>
          <p:spPr>
            <a:xfrm>
              <a:off x="6703350" y="1713625"/>
              <a:ext cx="1979400" cy="20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00" b="1">
                  <a:solidFill>
                    <a:schemeClr val="accent6"/>
                  </a:solidFill>
                  <a:latin typeface="Fira Sans Extra Condensed"/>
                  <a:ea typeface="Fira Sans Extra Condensed"/>
                  <a:cs typeface="Fira Sans Extra Condensed"/>
                  <a:sym typeface="Fira Sans Extra Condensed"/>
                </a:rPr>
                <a:t>Set Objectives</a:t>
              </a:r>
              <a:endParaRPr sz="1700" b="1">
                <a:solidFill>
                  <a:schemeClr val="accent6"/>
                </a:solidFill>
                <a:latin typeface="Fira Sans Extra Condensed"/>
                <a:ea typeface="Fira Sans Extra Condensed"/>
                <a:cs typeface="Fira Sans Extra Condensed"/>
                <a:sym typeface="Fira Sans Extra Condensed"/>
              </a:endParaRPr>
            </a:p>
          </p:txBody>
        </p:sp>
        <p:cxnSp>
          <p:nvCxnSpPr>
            <p:cNvPr id="1082" name="Google Shape;1082;p32"/>
            <p:cNvCxnSpPr>
              <a:stCxn id="1081" idx="1"/>
            </p:cNvCxnSpPr>
            <p:nvPr/>
          </p:nvCxnSpPr>
          <p:spPr>
            <a:xfrm rot="10800000">
              <a:off x="5537550" y="1817875"/>
              <a:ext cx="1165800" cy="0"/>
            </a:xfrm>
            <a:prstGeom prst="straightConnector1">
              <a:avLst/>
            </a:prstGeom>
            <a:noFill/>
            <a:ln w="19050" cap="flat" cmpd="sng">
              <a:solidFill>
                <a:schemeClr val="accent6"/>
              </a:solidFill>
              <a:prstDash val="dot"/>
              <a:round/>
              <a:headEnd type="oval" w="med" len="med"/>
              <a:tailEnd type="none" w="med" len="med"/>
            </a:ln>
          </p:spPr>
        </p:cxnSp>
      </p:grpSp>
      <p:grpSp>
        <p:nvGrpSpPr>
          <p:cNvPr id="1083" name="Google Shape;1083;p32"/>
          <p:cNvGrpSpPr/>
          <p:nvPr/>
        </p:nvGrpSpPr>
        <p:grpSpPr>
          <a:xfrm>
            <a:off x="5477850" y="2926830"/>
            <a:ext cx="3204900" cy="757268"/>
            <a:chOff x="5477850" y="2926830"/>
            <a:chExt cx="3204900" cy="757268"/>
          </a:xfrm>
        </p:grpSpPr>
        <p:sp>
          <p:nvSpPr>
            <p:cNvPr id="1084" name="Google Shape;1084;p32"/>
            <p:cNvSpPr txBox="1"/>
            <p:nvPr/>
          </p:nvSpPr>
          <p:spPr>
            <a:xfrm>
              <a:off x="6703350" y="3117398"/>
              <a:ext cx="1789200" cy="5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Roboto"/>
                  <a:ea typeface="Roboto"/>
                  <a:cs typeface="Roboto"/>
                  <a:sym typeface="Roboto"/>
                </a:rPr>
                <a:t>Saturn is a gas giant and has several rings</a:t>
              </a:r>
              <a:endParaRPr sz="1200">
                <a:solidFill>
                  <a:schemeClr val="dk1"/>
                </a:solidFill>
                <a:latin typeface="Roboto"/>
                <a:ea typeface="Roboto"/>
                <a:cs typeface="Roboto"/>
                <a:sym typeface="Roboto"/>
              </a:endParaRPr>
            </a:p>
          </p:txBody>
        </p:sp>
        <p:sp>
          <p:nvSpPr>
            <p:cNvPr id="1085" name="Google Shape;1085;p32"/>
            <p:cNvSpPr txBox="1"/>
            <p:nvPr/>
          </p:nvSpPr>
          <p:spPr>
            <a:xfrm>
              <a:off x="6703350" y="2926830"/>
              <a:ext cx="1979400" cy="20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00" b="1">
                  <a:solidFill>
                    <a:schemeClr val="accent5"/>
                  </a:solidFill>
                  <a:latin typeface="Fira Sans Extra Condensed"/>
                  <a:ea typeface="Fira Sans Extra Condensed"/>
                  <a:cs typeface="Fira Sans Extra Condensed"/>
                  <a:sym typeface="Fira Sans Extra Condensed"/>
                </a:rPr>
                <a:t>Replace Process</a:t>
              </a:r>
              <a:endParaRPr sz="1700" b="1">
                <a:solidFill>
                  <a:schemeClr val="accent5"/>
                </a:solidFill>
                <a:latin typeface="Fira Sans Extra Condensed"/>
                <a:ea typeface="Fira Sans Extra Condensed"/>
                <a:cs typeface="Fira Sans Extra Condensed"/>
                <a:sym typeface="Fira Sans Extra Condensed"/>
              </a:endParaRPr>
            </a:p>
          </p:txBody>
        </p:sp>
        <p:cxnSp>
          <p:nvCxnSpPr>
            <p:cNvPr id="1086" name="Google Shape;1086;p32"/>
            <p:cNvCxnSpPr>
              <a:stCxn id="1085" idx="1"/>
            </p:cNvCxnSpPr>
            <p:nvPr/>
          </p:nvCxnSpPr>
          <p:spPr>
            <a:xfrm rot="10800000">
              <a:off x="5477850" y="3031080"/>
              <a:ext cx="1225500" cy="0"/>
            </a:xfrm>
            <a:prstGeom prst="straightConnector1">
              <a:avLst/>
            </a:prstGeom>
            <a:noFill/>
            <a:ln w="19050" cap="flat" cmpd="sng">
              <a:solidFill>
                <a:schemeClr val="accent5"/>
              </a:solidFill>
              <a:prstDash val="dot"/>
              <a:round/>
              <a:headEnd type="oval" w="med" len="med"/>
              <a:tailEnd type="none" w="med" len="med"/>
            </a:ln>
          </p:spPr>
        </p:cxnSp>
      </p:grpSp>
      <p:grpSp>
        <p:nvGrpSpPr>
          <p:cNvPr id="1087" name="Google Shape;1087;p32"/>
          <p:cNvGrpSpPr/>
          <p:nvPr/>
        </p:nvGrpSpPr>
        <p:grpSpPr>
          <a:xfrm>
            <a:off x="4831350" y="4135350"/>
            <a:ext cx="3851400" cy="755785"/>
            <a:chOff x="4831350" y="4135350"/>
            <a:chExt cx="3851400" cy="755785"/>
          </a:xfrm>
        </p:grpSpPr>
        <p:sp>
          <p:nvSpPr>
            <p:cNvPr id="1088" name="Google Shape;1088;p32"/>
            <p:cNvSpPr txBox="1"/>
            <p:nvPr/>
          </p:nvSpPr>
          <p:spPr>
            <a:xfrm>
              <a:off x="6703350" y="4324435"/>
              <a:ext cx="1789200" cy="5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Roboto"/>
                  <a:ea typeface="Roboto"/>
                  <a:cs typeface="Roboto"/>
                  <a:sym typeface="Roboto"/>
                </a:rPr>
                <a:t>Venus has a beautiful name, but it’s hot</a:t>
              </a:r>
              <a:endParaRPr sz="1200">
                <a:solidFill>
                  <a:schemeClr val="dk1"/>
                </a:solidFill>
                <a:latin typeface="Roboto"/>
                <a:ea typeface="Roboto"/>
                <a:cs typeface="Roboto"/>
                <a:sym typeface="Roboto"/>
              </a:endParaRPr>
            </a:p>
          </p:txBody>
        </p:sp>
        <p:sp>
          <p:nvSpPr>
            <p:cNvPr id="1089" name="Google Shape;1089;p32"/>
            <p:cNvSpPr txBox="1"/>
            <p:nvPr/>
          </p:nvSpPr>
          <p:spPr>
            <a:xfrm>
              <a:off x="6703350" y="4135350"/>
              <a:ext cx="1979400" cy="20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00" b="1">
                  <a:solidFill>
                    <a:schemeClr val="accent4"/>
                  </a:solidFill>
                  <a:latin typeface="Fira Sans Extra Condensed"/>
                  <a:ea typeface="Fira Sans Extra Condensed"/>
                  <a:cs typeface="Fira Sans Extra Condensed"/>
                  <a:sym typeface="Fira Sans Extra Condensed"/>
                </a:rPr>
                <a:t>Assess Results</a:t>
              </a:r>
              <a:endParaRPr sz="1700" b="1">
                <a:solidFill>
                  <a:schemeClr val="accent4"/>
                </a:solidFill>
                <a:latin typeface="Fira Sans Extra Condensed"/>
                <a:ea typeface="Fira Sans Extra Condensed"/>
                <a:cs typeface="Fira Sans Extra Condensed"/>
                <a:sym typeface="Fira Sans Extra Condensed"/>
              </a:endParaRPr>
            </a:p>
          </p:txBody>
        </p:sp>
        <p:cxnSp>
          <p:nvCxnSpPr>
            <p:cNvPr id="1090" name="Google Shape;1090;p32"/>
            <p:cNvCxnSpPr>
              <a:stCxn id="1089" idx="1"/>
            </p:cNvCxnSpPr>
            <p:nvPr/>
          </p:nvCxnSpPr>
          <p:spPr>
            <a:xfrm rot="10800000">
              <a:off x="4831350" y="4239600"/>
              <a:ext cx="1872000" cy="0"/>
            </a:xfrm>
            <a:prstGeom prst="straightConnector1">
              <a:avLst/>
            </a:prstGeom>
            <a:noFill/>
            <a:ln w="19050" cap="flat" cmpd="sng">
              <a:solidFill>
                <a:schemeClr val="accent4"/>
              </a:solidFill>
              <a:prstDash val="dot"/>
              <a:round/>
              <a:headEnd type="oval" w="med" len="med"/>
              <a:tailEnd type="none" w="med" len="med"/>
            </a:ln>
          </p:spPr>
        </p:cxn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sp>
        <p:nvSpPr>
          <p:cNvPr id="1095" name="Google Shape;1095;p33"/>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1096" name="Google Shape;1096;p33"/>
          <p:cNvGrpSpPr/>
          <p:nvPr/>
        </p:nvGrpSpPr>
        <p:grpSpPr>
          <a:xfrm>
            <a:off x="457200" y="1447425"/>
            <a:ext cx="7976575" cy="432000"/>
            <a:chOff x="457200" y="1447425"/>
            <a:chExt cx="7976575" cy="432000"/>
          </a:xfrm>
        </p:grpSpPr>
        <p:sp>
          <p:nvSpPr>
            <p:cNvPr id="1097" name="Google Shape;1097;p33"/>
            <p:cNvSpPr/>
            <p:nvPr/>
          </p:nvSpPr>
          <p:spPr>
            <a:xfrm>
              <a:off x="457200" y="1447425"/>
              <a:ext cx="2370900" cy="432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2400">
                  <a:solidFill>
                    <a:schemeClr val="lt1"/>
                  </a:solidFill>
                  <a:latin typeface="Fira Sans Extra Condensed Medium"/>
                  <a:ea typeface="Fira Sans Extra Condensed Medium"/>
                  <a:cs typeface="Fira Sans Extra Condensed Medium"/>
                  <a:sym typeface="Fira Sans Extra Condensed Medium"/>
                </a:rPr>
                <a:t>Step 6</a:t>
              </a:r>
              <a:endParaRPr/>
            </a:p>
          </p:txBody>
        </p:sp>
        <p:sp>
          <p:nvSpPr>
            <p:cNvPr id="1098" name="Google Shape;1098;p33"/>
            <p:cNvSpPr txBox="1"/>
            <p:nvPr/>
          </p:nvSpPr>
          <p:spPr>
            <a:xfrm>
              <a:off x="3086788" y="1486125"/>
              <a:ext cx="1580400" cy="354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accent1"/>
                  </a:solidFill>
                  <a:latin typeface="Fira Sans Extra Condensed Medium"/>
                  <a:ea typeface="Fira Sans Extra Condensed Medium"/>
                  <a:cs typeface="Fira Sans Extra Condensed Medium"/>
                  <a:sym typeface="Fira Sans Extra Condensed Medium"/>
                </a:rPr>
                <a:t>Mature</a:t>
              </a:r>
              <a:endParaRPr sz="1800">
                <a:solidFill>
                  <a:schemeClr val="accent1"/>
                </a:solidFill>
                <a:latin typeface="Fira Sans Extra Condensed Medium"/>
                <a:ea typeface="Fira Sans Extra Condensed Medium"/>
                <a:cs typeface="Fira Sans Extra Condensed Medium"/>
                <a:sym typeface="Fira Sans Extra Condensed Medium"/>
              </a:endParaRPr>
            </a:p>
          </p:txBody>
        </p:sp>
        <p:sp>
          <p:nvSpPr>
            <p:cNvPr id="1099" name="Google Shape;1099;p33"/>
            <p:cNvSpPr txBox="1"/>
            <p:nvPr/>
          </p:nvSpPr>
          <p:spPr>
            <a:xfrm>
              <a:off x="5053675" y="1486125"/>
              <a:ext cx="3380100" cy="354600"/>
            </a:xfrm>
            <a:prstGeom prst="rect">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lt1"/>
                  </a:solidFill>
                  <a:latin typeface="Roboto"/>
                  <a:ea typeface="Roboto"/>
                  <a:cs typeface="Roboto"/>
                  <a:sym typeface="Roboto"/>
                </a:rPr>
                <a:t>Mercury is the smallest planet of them all</a:t>
              </a:r>
              <a:endParaRPr sz="17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1100" name="Google Shape;1100;p33"/>
            <p:cNvCxnSpPr>
              <a:stCxn id="1098" idx="3"/>
              <a:endCxn id="1099" idx="1"/>
            </p:cNvCxnSpPr>
            <p:nvPr/>
          </p:nvCxnSpPr>
          <p:spPr>
            <a:xfrm>
              <a:off x="4667188" y="1663425"/>
              <a:ext cx="386400" cy="0"/>
            </a:xfrm>
            <a:prstGeom prst="straightConnector1">
              <a:avLst/>
            </a:prstGeom>
            <a:noFill/>
            <a:ln w="19050" cap="flat" cmpd="sng">
              <a:solidFill>
                <a:schemeClr val="accent1"/>
              </a:solidFill>
              <a:prstDash val="solid"/>
              <a:round/>
              <a:headEnd type="none" w="med" len="med"/>
              <a:tailEnd type="none" w="med" len="med"/>
            </a:ln>
          </p:spPr>
        </p:cxnSp>
      </p:grpSp>
      <p:grpSp>
        <p:nvGrpSpPr>
          <p:cNvPr id="1101" name="Google Shape;1101;p33"/>
          <p:cNvGrpSpPr/>
          <p:nvPr/>
        </p:nvGrpSpPr>
        <p:grpSpPr>
          <a:xfrm>
            <a:off x="457200" y="1958760"/>
            <a:ext cx="7976575" cy="432000"/>
            <a:chOff x="457200" y="1958760"/>
            <a:chExt cx="7976575" cy="432000"/>
          </a:xfrm>
        </p:grpSpPr>
        <p:sp>
          <p:nvSpPr>
            <p:cNvPr id="1102" name="Google Shape;1102;p33"/>
            <p:cNvSpPr/>
            <p:nvPr/>
          </p:nvSpPr>
          <p:spPr>
            <a:xfrm>
              <a:off x="457200" y="1958760"/>
              <a:ext cx="2370900" cy="432000"/>
            </a:xfrm>
            <a:prstGeom prst="homePlate">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2400">
                  <a:solidFill>
                    <a:schemeClr val="lt1"/>
                  </a:solidFill>
                  <a:latin typeface="Fira Sans Extra Condensed Medium"/>
                  <a:ea typeface="Fira Sans Extra Condensed Medium"/>
                  <a:cs typeface="Fira Sans Extra Condensed Medium"/>
                  <a:sym typeface="Fira Sans Extra Condensed Medium"/>
                </a:rPr>
                <a:t>Step 5</a:t>
              </a:r>
              <a:endParaRPr/>
            </a:p>
          </p:txBody>
        </p:sp>
        <p:sp>
          <p:nvSpPr>
            <p:cNvPr id="1103" name="Google Shape;1103;p33"/>
            <p:cNvSpPr txBox="1"/>
            <p:nvPr/>
          </p:nvSpPr>
          <p:spPr>
            <a:xfrm>
              <a:off x="3086788" y="1997520"/>
              <a:ext cx="1580400" cy="354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accent2"/>
                  </a:solidFill>
                  <a:latin typeface="Fira Sans Extra Condensed Medium"/>
                  <a:ea typeface="Fira Sans Extra Condensed Medium"/>
                  <a:cs typeface="Fira Sans Extra Condensed Medium"/>
                  <a:sym typeface="Fira Sans Extra Condensed Medium"/>
                </a:rPr>
                <a:t>Optimize</a:t>
              </a:r>
              <a:endParaRPr sz="1800">
                <a:solidFill>
                  <a:schemeClr val="accent2"/>
                </a:solidFill>
                <a:latin typeface="Fira Sans Extra Condensed Medium"/>
                <a:ea typeface="Fira Sans Extra Condensed Medium"/>
                <a:cs typeface="Fira Sans Extra Condensed Medium"/>
                <a:sym typeface="Fira Sans Extra Condensed Medium"/>
              </a:endParaRPr>
            </a:p>
          </p:txBody>
        </p:sp>
        <p:sp>
          <p:nvSpPr>
            <p:cNvPr id="1104" name="Google Shape;1104;p33"/>
            <p:cNvSpPr txBox="1"/>
            <p:nvPr/>
          </p:nvSpPr>
          <p:spPr>
            <a:xfrm>
              <a:off x="5053675" y="1997520"/>
              <a:ext cx="3380100" cy="3546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lt1"/>
                  </a:solidFill>
                  <a:latin typeface="Roboto"/>
                  <a:ea typeface="Roboto"/>
                  <a:cs typeface="Roboto"/>
                  <a:sym typeface="Roboto"/>
                </a:rPr>
                <a:t>Neptune is the farthest planet from the Sun</a:t>
              </a:r>
              <a:endParaRPr sz="17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1105" name="Google Shape;1105;p33"/>
            <p:cNvCxnSpPr>
              <a:stCxn id="1103" idx="3"/>
              <a:endCxn id="1104" idx="1"/>
            </p:cNvCxnSpPr>
            <p:nvPr/>
          </p:nvCxnSpPr>
          <p:spPr>
            <a:xfrm>
              <a:off x="4667188" y="2174820"/>
              <a:ext cx="386400" cy="0"/>
            </a:xfrm>
            <a:prstGeom prst="straightConnector1">
              <a:avLst/>
            </a:prstGeom>
            <a:noFill/>
            <a:ln w="19050" cap="flat" cmpd="sng">
              <a:solidFill>
                <a:schemeClr val="accent2"/>
              </a:solidFill>
              <a:prstDash val="solid"/>
              <a:round/>
              <a:headEnd type="none" w="med" len="med"/>
              <a:tailEnd type="none" w="med" len="med"/>
            </a:ln>
          </p:spPr>
        </p:cxnSp>
      </p:grpSp>
      <p:grpSp>
        <p:nvGrpSpPr>
          <p:cNvPr id="1106" name="Google Shape;1106;p33"/>
          <p:cNvGrpSpPr/>
          <p:nvPr/>
        </p:nvGrpSpPr>
        <p:grpSpPr>
          <a:xfrm>
            <a:off x="457200" y="2470095"/>
            <a:ext cx="7976575" cy="432000"/>
            <a:chOff x="457200" y="2470095"/>
            <a:chExt cx="7976575" cy="432000"/>
          </a:xfrm>
        </p:grpSpPr>
        <p:sp>
          <p:nvSpPr>
            <p:cNvPr id="1107" name="Google Shape;1107;p33"/>
            <p:cNvSpPr/>
            <p:nvPr/>
          </p:nvSpPr>
          <p:spPr>
            <a:xfrm>
              <a:off x="457200" y="2470095"/>
              <a:ext cx="2370900" cy="432000"/>
            </a:xfrm>
            <a:prstGeom prst="homePlat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2400">
                  <a:solidFill>
                    <a:schemeClr val="lt1"/>
                  </a:solidFill>
                  <a:latin typeface="Fira Sans Extra Condensed Medium"/>
                  <a:ea typeface="Fira Sans Extra Condensed Medium"/>
                  <a:cs typeface="Fira Sans Extra Condensed Medium"/>
                  <a:sym typeface="Fira Sans Extra Condensed Medium"/>
                </a:rPr>
                <a:t>Step 4</a:t>
              </a:r>
              <a:endParaRPr/>
            </a:p>
          </p:txBody>
        </p:sp>
        <p:sp>
          <p:nvSpPr>
            <p:cNvPr id="1108" name="Google Shape;1108;p33"/>
            <p:cNvSpPr txBox="1"/>
            <p:nvPr/>
          </p:nvSpPr>
          <p:spPr>
            <a:xfrm>
              <a:off x="3086788" y="2508841"/>
              <a:ext cx="1580400" cy="354600"/>
            </a:xfrm>
            <a:prstGeom prst="rect">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accent3"/>
                  </a:solidFill>
                  <a:latin typeface="Fira Sans Extra Condensed Medium"/>
                  <a:ea typeface="Fira Sans Extra Condensed Medium"/>
                  <a:cs typeface="Fira Sans Extra Condensed Medium"/>
                  <a:sym typeface="Fira Sans Extra Condensed Medium"/>
                </a:rPr>
                <a:t>Manage</a:t>
              </a:r>
              <a:endParaRPr sz="1800">
                <a:solidFill>
                  <a:schemeClr val="accent3"/>
                </a:solidFill>
                <a:latin typeface="Fira Sans Extra Condensed Medium"/>
                <a:ea typeface="Fira Sans Extra Condensed Medium"/>
                <a:cs typeface="Fira Sans Extra Condensed Medium"/>
                <a:sym typeface="Fira Sans Extra Condensed Medium"/>
              </a:endParaRPr>
            </a:p>
          </p:txBody>
        </p:sp>
        <p:sp>
          <p:nvSpPr>
            <p:cNvPr id="1109" name="Google Shape;1109;p33"/>
            <p:cNvSpPr txBox="1"/>
            <p:nvPr/>
          </p:nvSpPr>
          <p:spPr>
            <a:xfrm>
              <a:off x="5053675" y="2508840"/>
              <a:ext cx="3380100" cy="354600"/>
            </a:xfrm>
            <a:prstGeom prst="rect">
              <a:avLst/>
            </a:prstGeom>
            <a:solidFill>
              <a:schemeClr val="accent3"/>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lt1"/>
                  </a:solidFill>
                  <a:latin typeface="Roboto"/>
                  <a:ea typeface="Roboto"/>
                  <a:cs typeface="Roboto"/>
                  <a:sym typeface="Roboto"/>
                </a:rPr>
                <a:t>Saturn is composed of hydrogen and helium</a:t>
              </a:r>
              <a:endParaRPr sz="17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1110" name="Google Shape;1110;p33"/>
            <p:cNvCxnSpPr>
              <a:stCxn id="1108" idx="3"/>
              <a:endCxn id="1109" idx="1"/>
            </p:cNvCxnSpPr>
            <p:nvPr/>
          </p:nvCxnSpPr>
          <p:spPr>
            <a:xfrm>
              <a:off x="4667188" y="2686141"/>
              <a:ext cx="386400" cy="0"/>
            </a:xfrm>
            <a:prstGeom prst="straightConnector1">
              <a:avLst/>
            </a:prstGeom>
            <a:noFill/>
            <a:ln w="19050" cap="flat" cmpd="sng">
              <a:solidFill>
                <a:schemeClr val="accent3"/>
              </a:solidFill>
              <a:prstDash val="solid"/>
              <a:round/>
              <a:headEnd type="none" w="med" len="med"/>
              <a:tailEnd type="none" w="med" len="med"/>
            </a:ln>
          </p:spPr>
        </p:cxnSp>
      </p:grpSp>
      <p:grpSp>
        <p:nvGrpSpPr>
          <p:cNvPr id="1111" name="Google Shape;1111;p33"/>
          <p:cNvGrpSpPr/>
          <p:nvPr/>
        </p:nvGrpSpPr>
        <p:grpSpPr>
          <a:xfrm>
            <a:off x="457200" y="2981430"/>
            <a:ext cx="7976575" cy="432000"/>
            <a:chOff x="457200" y="2981430"/>
            <a:chExt cx="7976575" cy="432000"/>
          </a:xfrm>
        </p:grpSpPr>
        <p:sp>
          <p:nvSpPr>
            <p:cNvPr id="1112" name="Google Shape;1112;p33"/>
            <p:cNvSpPr/>
            <p:nvPr/>
          </p:nvSpPr>
          <p:spPr>
            <a:xfrm>
              <a:off x="457200" y="2981430"/>
              <a:ext cx="2370900" cy="432000"/>
            </a:xfrm>
            <a:prstGeom prst="homePlat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2400">
                  <a:solidFill>
                    <a:schemeClr val="lt1"/>
                  </a:solidFill>
                  <a:latin typeface="Fira Sans Extra Condensed Medium"/>
                  <a:ea typeface="Fira Sans Extra Condensed Medium"/>
                  <a:cs typeface="Fira Sans Extra Condensed Medium"/>
                  <a:sym typeface="Fira Sans Extra Condensed Medium"/>
                </a:rPr>
                <a:t>Step 3</a:t>
              </a:r>
              <a:endParaRPr/>
            </a:p>
          </p:txBody>
        </p:sp>
        <p:sp>
          <p:nvSpPr>
            <p:cNvPr id="1113" name="Google Shape;1113;p33"/>
            <p:cNvSpPr txBox="1"/>
            <p:nvPr/>
          </p:nvSpPr>
          <p:spPr>
            <a:xfrm>
              <a:off x="3086788" y="3020161"/>
              <a:ext cx="1580400" cy="3546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accent4"/>
                  </a:solidFill>
                  <a:latin typeface="Fira Sans Extra Condensed Medium"/>
                  <a:ea typeface="Fira Sans Extra Condensed Medium"/>
                  <a:cs typeface="Fira Sans Extra Condensed Medium"/>
                  <a:sym typeface="Fira Sans Extra Condensed Medium"/>
                </a:rPr>
                <a:t>Define</a:t>
              </a:r>
              <a:endParaRPr sz="1800">
                <a:solidFill>
                  <a:schemeClr val="accent4"/>
                </a:solidFill>
                <a:latin typeface="Fira Sans Extra Condensed Medium"/>
                <a:ea typeface="Fira Sans Extra Condensed Medium"/>
                <a:cs typeface="Fira Sans Extra Condensed Medium"/>
                <a:sym typeface="Fira Sans Extra Condensed Medium"/>
              </a:endParaRPr>
            </a:p>
          </p:txBody>
        </p:sp>
        <p:sp>
          <p:nvSpPr>
            <p:cNvPr id="1114" name="Google Shape;1114;p33"/>
            <p:cNvSpPr txBox="1"/>
            <p:nvPr/>
          </p:nvSpPr>
          <p:spPr>
            <a:xfrm>
              <a:off x="5053675" y="3020160"/>
              <a:ext cx="3380100" cy="354600"/>
            </a:xfrm>
            <a:prstGeom prst="rect">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lt1"/>
                  </a:solidFill>
                  <a:latin typeface="Roboto"/>
                  <a:ea typeface="Roboto"/>
                  <a:cs typeface="Roboto"/>
                  <a:sym typeface="Roboto"/>
                </a:rPr>
                <a:t>Jupiter is a gas giant and the biggest planet</a:t>
              </a:r>
              <a:endParaRPr sz="17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1115" name="Google Shape;1115;p33"/>
            <p:cNvCxnSpPr>
              <a:stCxn id="1113" idx="3"/>
              <a:endCxn id="1114" idx="1"/>
            </p:cNvCxnSpPr>
            <p:nvPr/>
          </p:nvCxnSpPr>
          <p:spPr>
            <a:xfrm>
              <a:off x="4667188" y="3197461"/>
              <a:ext cx="386400" cy="0"/>
            </a:xfrm>
            <a:prstGeom prst="straightConnector1">
              <a:avLst/>
            </a:prstGeom>
            <a:noFill/>
            <a:ln w="19050" cap="flat" cmpd="sng">
              <a:solidFill>
                <a:schemeClr val="accent4"/>
              </a:solidFill>
              <a:prstDash val="solid"/>
              <a:round/>
              <a:headEnd type="none" w="med" len="med"/>
              <a:tailEnd type="none" w="med" len="med"/>
            </a:ln>
          </p:spPr>
        </p:cxnSp>
      </p:grpSp>
      <p:grpSp>
        <p:nvGrpSpPr>
          <p:cNvPr id="1116" name="Google Shape;1116;p33"/>
          <p:cNvGrpSpPr/>
          <p:nvPr/>
        </p:nvGrpSpPr>
        <p:grpSpPr>
          <a:xfrm>
            <a:off x="457200" y="3492765"/>
            <a:ext cx="7976575" cy="432000"/>
            <a:chOff x="457200" y="3492765"/>
            <a:chExt cx="7976575" cy="432000"/>
          </a:xfrm>
        </p:grpSpPr>
        <p:sp>
          <p:nvSpPr>
            <p:cNvPr id="1117" name="Google Shape;1117;p33"/>
            <p:cNvSpPr/>
            <p:nvPr/>
          </p:nvSpPr>
          <p:spPr>
            <a:xfrm>
              <a:off x="457200" y="3492765"/>
              <a:ext cx="2370900" cy="432000"/>
            </a:xfrm>
            <a:prstGeom prst="homePlat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2400">
                  <a:solidFill>
                    <a:schemeClr val="lt1"/>
                  </a:solidFill>
                  <a:latin typeface="Fira Sans Extra Condensed Medium"/>
                  <a:ea typeface="Fira Sans Extra Condensed Medium"/>
                  <a:cs typeface="Fira Sans Extra Condensed Medium"/>
                  <a:sym typeface="Fira Sans Extra Condensed Medium"/>
                </a:rPr>
                <a:t>Step 2</a:t>
              </a:r>
              <a:endParaRPr/>
            </a:p>
          </p:txBody>
        </p:sp>
        <p:sp>
          <p:nvSpPr>
            <p:cNvPr id="1118" name="Google Shape;1118;p33"/>
            <p:cNvSpPr txBox="1"/>
            <p:nvPr/>
          </p:nvSpPr>
          <p:spPr>
            <a:xfrm>
              <a:off x="3086788" y="3531482"/>
              <a:ext cx="1580400" cy="3546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accent5"/>
                  </a:solidFill>
                  <a:latin typeface="Fira Sans Extra Condensed Medium"/>
                  <a:ea typeface="Fira Sans Extra Condensed Medium"/>
                  <a:cs typeface="Fira Sans Extra Condensed Medium"/>
                  <a:sym typeface="Fira Sans Extra Condensed Medium"/>
                </a:rPr>
                <a:t>Repeatable</a:t>
              </a:r>
              <a:endParaRPr sz="1800">
                <a:solidFill>
                  <a:schemeClr val="accent5"/>
                </a:solidFill>
                <a:latin typeface="Fira Sans Extra Condensed Medium"/>
                <a:ea typeface="Fira Sans Extra Condensed Medium"/>
                <a:cs typeface="Fira Sans Extra Condensed Medium"/>
                <a:sym typeface="Fira Sans Extra Condensed Medium"/>
              </a:endParaRPr>
            </a:p>
          </p:txBody>
        </p:sp>
        <p:sp>
          <p:nvSpPr>
            <p:cNvPr id="1119" name="Google Shape;1119;p33"/>
            <p:cNvSpPr txBox="1"/>
            <p:nvPr/>
          </p:nvSpPr>
          <p:spPr>
            <a:xfrm>
              <a:off x="5053675" y="3531480"/>
              <a:ext cx="3380100" cy="354600"/>
            </a:xfrm>
            <a:prstGeom prst="rect">
              <a:avLst/>
            </a:prstGeom>
            <a:solidFill>
              <a:schemeClr val="accent5"/>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lt1"/>
                  </a:solidFill>
                  <a:latin typeface="Roboto"/>
                  <a:ea typeface="Roboto"/>
                  <a:cs typeface="Roboto"/>
                  <a:sym typeface="Roboto"/>
                </a:rPr>
                <a:t>Despite being red, Mars is a very cold place</a:t>
              </a:r>
              <a:endParaRPr sz="17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1120" name="Google Shape;1120;p33"/>
            <p:cNvCxnSpPr>
              <a:stCxn id="1118" idx="3"/>
              <a:endCxn id="1119" idx="1"/>
            </p:cNvCxnSpPr>
            <p:nvPr/>
          </p:nvCxnSpPr>
          <p:spPr>
            <a:xfrm>
              <a:off x="4667188" y="3708782"/>
              <a:ext cx="386400" cy="0"/>
            </a:xfrm>
            <a:prstGeom prst="straightConnector1">
              <a:avLst/>
            </a:prstGeom>
            <a:noFill/>
            <a:ln w="19050" cap="flat" cmpd="sng">
              <a:solidFill>
                <a:schemeClr val="accent5"/>
              </a:solidFill>
              <a:prstDash val="solid"/>
              <a:round/>
              <a:headEnd type="none" w="med" len="med"/>
              <a:tailEnd type="none" w="med" len="med"/>
            </a:ln>
          </p:spPr>
        </p:cxnSp>
      </p:grpSp>
      <p:grpSp>
        <p:nvGrpSpPr>
          <p:cNvPr id="1121" name="Google Shape;1121;p33"/>
          <p:cNvGrpSpPr/>
          <p:nvPr/>
        </p:nvGrpSpPr>
        <p:grpSpPr>
          <a:xfrm>
            <a:off x="457200" y="4004100"/>
            <a:ext cx="7976575" cy="432000"/>
            <a:chOff x="457200" y="4004100"/>
            <a:chExt cx="7976575" cy="432000"/>
          </a:xfrm>
        </p:grpSpPr>
        <p:sp>
          <p:nvSpPr>
            <p:cNvPr id="1122" name="Google Shape;1122;p33"/>
            <p:cNvSpPr/>
            <p:nvPr/>
          </p:nvSpPr>
          <p:spPr>
            <a:xfrm>
              <a:off x="457200" y="4004100"/>
              <a:ext cx="2370900" cy="432000"/>
            </a:xfrm>
            <a:prstGeom prst="homePlate">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2400">
                  <a:solidFill>
                    <a:schemeClr val="lt1"/>
                  </a:solidFill>
                  <a:latin typeface="Fira Sans Extra Condensed Medium"/>
                  <a:ea typeface="Fira Sans Extra Condensed Medium"/>
                  <a:cs typeface="Fira Sans Extra Condensed Medium"/>
                  <a:sym typeface="Fira Sans Extra Condensed Medium"/>
                </a:rPr>
                <a:t>Step 1</a:t>
              </a:r>
              <a:endParaRPr/>
            </a:p>
          </p:txBody>
        </p:sp>
        <p:sp>
          <p:nvSpPr>
            <p:cNvPr id="1123" name="Google Shape;1123;p33"/>
            <p:cNvSpPr txBox="1"/>
            <p:nvPr/>
          </p:nvSpPr>
          <p:spPr>
            <a:xfrm>
              <a:off x="3086788" y="4042802"/>
              <a:ext cx="1580400" cy="354600"/>
            </a:xfrm>
            <a:prstGeom prst="rect">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accent6"/>
                  </a:solidFill>
                  <a:latin typeface="Fira Sans Extra Condensed Medium"/>
                  <a:ea typeface="Fira Sans Extra Condensed Medium"/>
                  <a:cs typeface="Fira Sans Extra Condensed Medium"/>
                  <a:sym typeface="Fira Sans Extra Condensed Medium"/>
                </a:rPr>
                <a:t>Initial</a:t>
              </a:r>
              <a:endParaRPr sz="1800">
                <a:solidFill>
                  <a:schemeClr val="accent6"/>
                </a:solidFill>
                <a:latin typeface="Fira Sans Extra Condensed Medium"/>
                <a:ea typeface="Fira Sans Extra Condensed Medium"/>
                <a:cs typeface="Fira Sans Extra Condensed Medium"/>
                <a:sym typeface="Fira Sans Extra Condensed Medium"/>
              </a:endParaRPr>
            </a:p>
          </p:txBody>
        </p:sp>
        <p:sp>
          <p:nvSpPr>
            <p:cNvPr id="1124" name="Google Shape;1124;p33"/>
            <p:cNvSpPr txBox="1"/>
            <p:nvPr/>
          </p:nvSpPr>
          <p:spPr>
            <a:xfrm>
              <a:off x="5053675" y="4042800"/>
              <a:ext cx="3380100" cy="354600"/>
            </a:xfrm>
            <a:prstGeom prst="rect">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chemeClr val="lt1"/>
                  </a:solidFill>
                  <a:latin typeface="Roboto"/>
                  <a:ea typeface="Roboto"/>
                  <a:cs typeface="Roboto"/>
                  <a:sym typeface="Roboto"/>
                </a:rPr>
                <a:t>Venus is the second planet from the Sun</a:t>
              </a:r>
              <a:endParaRPr sz="17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1125" name="Google Shape;1125;p33"/>
            <p:cNvCxnSpPr>
              <a:stCxn id="1123" idx="3"/>
              <a:endCxn id="1124" idx="1"/>
            </p:cNvCxnSpPr>
            <p:nvPr/>
          </p:nvCxnSpPr>
          <p:spPr>
            <a:xfrm>
              <a:off x="4667188" y="4220102"/>
              <a:ext cx="386400" cy="0"/>
            </a:xfrm>
            <a:prstGeom prst="straightConnector1">
              <a:avLst/>
            </a:prstGeom>
            <a:noFill/>
            <a:ln w="19050" cap="flat" cmpd="sng">
              <a:solidFill>
                <a:schemeClr val="accent6"/>
              </a:solidFill>
              <a:prstDash val="solid"/>
              <a:round/>
              <a:headEnd type="none" w="med" len="med"/>
              <a:tailEnd type="none" w="med" len="med"/>
            </a:ln>
          </p:spPr>
        </p:cxn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29"/>
        <p:cNvGrpSpPr/>
        <p:nvPr/>
      </p:nvGrpSpPr>
      <p:grpSpPr>
        <a:xfrm>
          <a:off x="0" y="0"/>
          <a:ext cx="0" cy="0"/>
          <a:chOff x="0" y="0"/>
          <a:chExt cx="0" cy="0"/>
        </a:xfrm>
      </p:grpSpPr>
      <p:sp>
        <p:nvSpPr>
          <p:cNvPr id="1130" name="Google Shape;1130;p34"/>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1131" name="Google Shape;1131;p34"/>
          <p:cNvGrpSpPr/>
          <p:nvPr/>
        </p:nvGrpSpPr>
        <p:grpSpPr>
          <a:xfrm>
            <a:off x="710275" y="2367625"/>
            <a:ext cx="2149682" cy="2097800"/>
            <a:chOff x="710275" y="2367625"/>
            <a:chExt cx="2149682" cy="2097800"/>
          </a:xfrm>
        </p:grpSpPr>
        <p:sp>
          <p:nvSpPr>
            <p:cNvPr id="1132" name="Google Shape;1132;p34"/>
            <p:cNvSpPr/>
            <p:nvPr/>
          </p:nvSpPr>
          <p:spPr>
            <a:xfrm>
              <a:off x="1583157" y="2367625"/>
              <a:ext cx="1276800" cy="1276800"/>
            </a:xfrm>
            <a:prstGeom prst="arc">
              <a:avLst>
                <a:gd name="adj1" fmla="val 10780397"/>
                <a:gd name="adj2" fmla="val 19331255"/>
              </a:avLst>
            </a:prstGeom>
            <a:noFill/>
            <a:ln w="9525" cap="flat" cmpd="sng">
              <a:solidFill>
                <a:schemeClr val="dk1"/>
              </a:solidFill>
              <a:prstDash val="dash"/>
              <a:round/>
              <a:headEnd type="oval" w="sm" len="sm"/>
              <a:tailEnd type="stealth"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3" name="Google Shape;1133;p34"/>
            <p:cNvCxnSpPr/>
            <p:nvPr/>
          </p:nvCxnSpPr>
          <p:spPr>
            <a:xfrm>
              <a:off x="1438075" y="3477400"/>
              <a:ext cx="0" cy="279600"/>
            </a:xfrm>
            <a:prstGeom prst="straightConnector1">
              <a:avLst/>
            </a:prstGeom>
            <a:noFill/>
            <a:ln w="9525" cap="flat" cmpd="sng">
              <a:solidFill>
                <a:schemeClr val="accent5"/>
              </a:solidFill>
              <a:prstDash val="solid"/>
              <a:round/>
              <a:headEnd type="none" w="med" len="med"/>
              <a:tailEnd type="oval" w="med" len="med"/>
            </a:ln>
          </p:spPr>
        </p:cxnSp>
        <p:sp>
          <p:nvSpPr>
            <p:cNvPr id="1134" name="Google Shape;1134;p34"/>
            <p:cNvSpPr/>
            <p:nvPr/>
          </p:nvSpPr>
          <p:spPr>
            <a:xfrm>
              <a:off x="710275" y="3145300"/>
              <a:ext cx="1455600" cy="4083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Ad hoc</a:t>
              </a:r>
              <a:endParaRPr sz="1800" b="1">
                <a:solidFill>
                  <a:srgbClr val="FFFFFF"/>
                </a:solidFill>
                <a:latin typeface="Fira Sans Extra Condensed"/>
                <a:ea typeface="Fira Sans Extra Condensed"/>
                <a:cs typeface="Fira Sans Extra Condensed"/>
                <a:sym typeface="Fira Sans Extra Condensed"/>
              </a:endParaRPr>
            </a:p>
          </p:txBody>
        </p:sp>
        <p:sp>
          <p:nvSpPr>
            <p:cNvPr id="1135" name="Google Shape;1135;p34"/>
            <p:cNvSpPr txBox="1"/>
            <p:nvPr/>
          </p:nvSpPr>
          <p:spPr>
            <a:xfrm>
              <a:off x="710275" y="3833325"/>
              <a:ext cx="14556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Despite being red, Mars is actually a cold place </a:t>
              </a:r>
              <a:endParaRPr sz="1200">
                <a:latin typeface="Roboto"/>
                <a:ea typeface="Roboto"/>
                <a:cs typeface="Roboto"/>
                <a:sym typeface="Roboto"/>
              </a:endParaRPr>
            </a:p>
          </p:txBody>
        </p:sp>
      </p:grpSp>
      <p:grpSp>
        <p:nvGrpSpPr>
          <p:cNvPr id="1136" name="Google Shape;1136;p34"/>
          <p:cNvGrpSpPr/>
          <p:nvPr/>
        </p:nvGrpSpPr>
        <p:grpSpPr>
          <a:xfrm>
            <a:off x="2277238" y="2005425"/>
            <a:ext cx="2149689" cy="2460000"/>
            <a:chOff x="2277238" y="2005425"/>
            <a:chExt cx="2149689" cy="2460000"/>
          </a:xfrm>
        </p:grpSpPr>
        <p:sp>
          <p:nvSpPr>
            <p:cNvPr id="1137" name="Google Shape;1137;p34"/>
            <p:cNvSpPr/>
            <p:nvPr/>
          </p:nvSpPr>
          <p:spPr>
            <a:xfrm>
              <a:off x="3150127" y="2005425"/>
              <a:ext cx="1276800" cy="1276800"/>
            </a:xfrm>
            <a:prstGeom prst="arc">
              <a:avLst>
                <a:gd name="adj1" fmla="val 10780397"/>
                <a:gd name="adj2" fmla="val 19331255"/>
              </a:avLst>
            </a:prstGeom>
            <a:noFill/>
            <a:ln w="9525" cap="flat" cmpd="sng">
              <a:solidFill>
                <a:schemeClr val="dk1"/>
              </a:solidFill>
              <a:prstDash val="dash"/>
              <a:round/>
              <a:headEnd type="oval" w="sm" len="sm"/>
              <a:tailEnd type="stealth"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8" name="Google Shape;1138;p34"/>
            <p:cNvCxnSpPr/>
            <p:nvPr/>
          </p:nvCxnSpPr>
          <p:spPr>
            <a:xfrm>
              <a:off x="3005038" y="3115200"/>
              <a:ext cx="0" cy="641700"/>
            </a:xfrm>
            <a:prstGeom prst="straightConnector1">
              <a:avLst/>
            </a:prstGeom>
            <a:noFill/>
            <a:ln w="9525" cap="flat" cmpd="sng">
              <a:solidFill>
                <a:schemeClr val="accent4"/>
              </a:solidFill>
              <a:prstDash val="solid"/>
              <a:round/>
              <a:headEnd type="none" w="med" len="med"/>
              <a:tailEnd type="oval" w="med" len="med"/>
            </a:ln>
          </p:spPr>
        </p:cxnSp>
        <p:sp>
          <p:nvSpPr>
            <p:cNvPr id="1139" name="Google Shape;1139;p34"/>
            <p:cNvSpPr/>
            <p:nvPr/>
          </p:nvSpPr>
          <p:spPr>
            <a:xfrm>
              <a:off x="2277238" y="2783100"/>
              <a:ext cx="1455600" cy="408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Defined</a:t>
              </a:r>
              <a:endParaRPr sz="1800" b="1">
                <a:solidFill>
                  <a:srgbClr val="FFFFFF"/>
                </a:solidFill>
                <a:latin typeface="Fira Sans Extra Condensed"/>
                <a:ea typeface="Fira Sans Extra Condensed"/>
                <a:cs typeface="Fira Sans Extra Condensed"/>
                <a:sym typeface="Fira Sans Extra Condensed"/>
              </a:endParaRPr>
            </a:p>
          </p:txBody>
        </p:sp>
        <p:sp>
          <p:nvSpPr>
            <p:cNvPr id="1140" name="Google Shape;1140;p34"/>
            <p:cNvSpPr txBox="1"/>
            <p:nvPr/>
          </p:nvSpPr>
          <p:spPr>
            <a:xfrm>
              <a:off x="2277252" y="3833325"/>
              <a:ext cx="14556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Jupiter is a gas giant and also the biggest planet</a:t>
              </a:r>
              <a:endParaRPr sz="1200">
                <a:latin typeface="Roboto"/>
                <a:ea typeface="Roboto"/>
                <a:cs typeface="Roboto"/>
                <a:sym typeface="Roboto"/>
              </a:endParaRPr>
            </a:p>
          </p:txBody>
        </p:sp>
      </p:grpSp>
      <p:grpSp>
        <p:nvGrpSpPr>
          <p:cNvPr id="1141" name="Google Shape;1141;p34"/>
          <p:cNvGrpSpPr/>
          <p:nvPr/>
        </p:nvGrpSpPr>
        <p:grpSpPr>
          <a:xfrm>
            <a:off x="3844209" y="1643225"/>
            <a:ext cx="2149697" cy="2822200"/>
            <a:chOff x="3844209" y="1643225"/>
            <a:chExt cx="2149697" cy="2822200"/>
          </a:xfrm>
        </p:grpSpPr>
        <p:sp>
          <p:nvSpPr>
            <p:cNvPr id="1142" name="Google Shape;1142;p34"/>
            <p:cNvSpPr/>
            <p:nvPr/>
          </p:nvSpPr>
          <p:spPr>
            <a:xfrm>
              <a:off x="4717106" y="1643225"/>
              <a:ext cx="1276800" cy="1276800"/>
            </a:xfrm>
            <a:prstGeom prst="arc">
              <a:avLst>
                <a:gd name="adj1" fmla="val 10780397"/>
                <a:gd name="adj2" fmla="val 19331255"/>
              </a:avLst>
            </a:prstGeom>
            <a:noFill/>
            <a:ln w="9525" cap="flat" cmpd="sng">
              <a:solidFill>
                <a:schemeClr val="dk1"/>
              </a:solidFill>
              <a:prstDash val="dash"/>
              <a:round/>
              <a:headEnd type="oval" w="sm" len="sm"/>
              <a:tailEnd type="stealth"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43" name="Google Shape;1143;p34"/>
            <p:cNvCxnSpPr/>
            <p:nvPr/>
          </p:nvCxnSpPr>
          <p:spPr>
            <a:xfrm>
              <a:off x="4572009" y="2753000"/>
              <a:ext cx="0" cy="1003800"/>
            </a:xfrm>
            <a:prstGeom prst="straightConnector1">
              <a:avLst/>
            </a:prstGeom>
            <a:noFill/>
            <a:ln w="9525" cap="flat" cmpd="sng">
              <a:solidFill>
                <a:schemeClr val="accent3"/>
              </a:solidFill>
              <a:prstDash val="solid"/>
              <a:round/>
              <a:headEnd type="none" w="med" len="med"/>
              <a:tailEnd type="oval" w="med" len="med"/>
            </a:ln>
          </p:spPr>
        </p:cxnSp>
        <p:sp>
          <p:nvSpPr>
            <p:cNvPr id="1144" name="Google Shape;1144;p34"/>
            <p:cNvSpPr/>
            <p:nvPr/>
          </p:nvSpPr>
          <p:spPr>
            <a:xfrm>
              <a:off x="3844209" y="2420900"/>
              <a:ext cx="1455600" cy="408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Implemented</a:t>
              </a:r>
              <a:endParaRPr sz="1800" b="1">
                <a:solidFill>
                  <a:srgbClr val="FFFFFF"/>
                </a:solidFill>
                <a:latin typeface="Fira Sans Extra Condensed"/>
                <a:ea typeface="Fira Sans Extra Condensed"/>
                <a:cs typeface="Fira Sans Extra Condensed"/>
                <a:sym typeface="Fira Sans Extra Condensed"/>
              </a:endParaRPr>
            </a:p>
          </p:txBody>
        </p:sp>
        <p:sp>
          <p:nvSpPr>
            <p:cNvPr id="1145" name="Google Shape;1145;p34"/>
            <p:cNvSpPr txBox="1"/>
            <p:nvPr/>
          </p:nvSpPr>
          <p:spPr>
            <a:xfrm>
              <a:off x="3844229" y="3833325"/>
              <a:ext cx="14556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Saturn is a giant made of hydrogen and helium</a:t>
              </a:r>
              <a:endParaRPr sz="1200">
                <a:latin typeface="Roboto"/>
                <a:ea typeface="Roboto"/>
                <a:cs typeface="Roboto"/>
                <a:sym typeface="Roboto"/>
              </a:endParaRPr>
            </a:p>
          </p:txBody>
        </p:sp>
      </p:grpSp>
      <p:grpSp>
        <p:nvGrpSpPr>
          <p:cNvPr id="1146" name="Google Shape;1146;p34"/>
          <p:cNvGrpSpPr/>
          <p:nvPr/>
        </p:nvGrpSpPr>
        <p:grpSpPr>
          <a:xfrm>
            <a:off x="6978175" y="1696500"/>
            <a:ext cx="1455608" cy="2768925"/>
            <a:chOff x="6978175" y="1696500"/>
            <a:chExt cx="1455608" cy="2768925"/>
          </a:xfrm>
        </p:grpSpPr>
        <p:cxnSp>
          <p:nvCxnSpPr>
            <p:cNvPr id="1147" name="Google Shape;1147;p34"/>
            <p:cNvCxnSpPr/>
            <p:nvPr/>
          </p:nvCxnSpPr>
          <p:spPr>
            <a:xfrm>
              <a:off x="7705975" y="2028600"/>
              <a:ext cx="0" cy="1728000"/>
            </a:xfrm>
            <a:prstGeom prst="straightConnector1">
              <a:avLst/>
            </a:prstGeom>
            <a:noFill/>
            <a:ln w="9525" cap="flat" cmpd="sng">
              <a:solidFill>
                <a:schemeClr val="accent1"/>
              </a:solidFill>
              <a:prstDash val="solid"/>
              <a:round/>
              <a:headEnd type="none" w="med" len="med"/>
              <a:tailEnd type="oval" w="med" len="med"/>
            </a:ln>
          </p:spPr>
        </p:cxnSp>
        <p:sp>
          <p:nvSpPr>
            <p:cNvPr id="1148" name="Google Shape;1148;p34"/>
            <p:cNvSpPr/>
            <p:nvPr/>
          </p:nvSpPr>
          <p:spPr>
            <a:xfrm>
              <a:off x="6978175" y="1696500"/>
              <a:ext cx="1455600" cy="408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Optimizing</a:t>
              </a:r>
              <a:endParaRPr sz="1800" b="1">
                <a:solidFill>
                  <a:srgbClr val="FFFFFF"/>
                </a:solidFill>
                <a:latin typeface="Fira Sans Extra Condensed"/>
                <a:ea typeface="Fira Sans Extra Condensed"/>
                <a:cs typeface="Fira Sans Extra Condensed"/>
                <a:sym typeface="Fira Sans Extra Condensed"/>
              </a:endParaRPr>
            </a:p>
          </p:txBody>
        </p:sp>
        <p:sp>
          <p:nvSpPr>
            <p:cNvPr id="1149" name="Google Shape;1149;p34"/>
            <p:cNvSpPr txBox="1"/>
            <p:nvPr/>
          </p:nvSpPr>
          <p:spPr>
            <a:xfrm>
              <a:off x="6978183" y="3833325"/>
              <a:ext cx="14556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Venus is the second planet from the Sun</a:t>
              </a:r>
              <a:endParaRPr sz="1200">
                <a:latin typeface="Roboto"/>
                <a:ea typeface="Roboto"/>
                <a:cs typeface="Roboto"/>
                <a:sym typeface="Roboto"/>
              </a:endParaRPr>
            </a:p>
          </p:txBody>
        </p:sp>
      </p:grpSp>
      <p:cxnSp>
        <p:nvCxnSpPr>
          <p:cNvPr id="1150" name="Google Shape;1150;p34"/>
          <p:cNvCxnSpPr/>
          <p:nvPr/>
        </p:nvCxnSpPr>
        <p:spPr>
          <a:xfrm>
            <a:off x="6139012" y="2390800"/>
            <a:ext cx="0" cy="1365900"/>
          </a:xfrm>
          <a:prstGeom prst="straightConnector1">
            <a:avLst/>
          </a:prstGeom>
          <a:noFill/>
          <a:ln w="9525" cap="flat" cmpd="sng">
            <a:solidFill>
              <a:schemeClr val="accent2"/>
            </a:solidFill>
            <a:prstDash val="solid"/>
            <a:round/>
            <a:headEnd type="none" w="med" len="med"/>
            <a:tailEnd type="oval" w="med" len="med"/>
          </a:ln>
        </p:spPr>
      </p:cxnSp>
      <p:grpSp>
        <p:nvGrpSpPr>
          <p:cNvPr id="1151" name="Google Shape;1151;p34"/>
          <p:cNvGrpSpPr/>
          <p:nvPr/>
        </p:nvGrpSpPr>
        <p:grpSpPr>
          <a:xfrm>
            <a:off x="5411206" y="1281025"/>
            <a:ext cx="2149687" cy="3184400"/>
            <a:chOff x="5411206" y="1281025"/>
            <a:chExt cx="2149687" cy="3184400"/>
          </a:xfrm>
        </p:grpSpPr>
        <p:sp>
          <p:nvSpPr>
            <p:cNvPr id="1152" name="Google Shape;1152;p34"/>
            <p:cNvSpPr/>
            <p:nvPr/>
          </p:nvSpPr>
          <p:spPr>
            <a:xfrm>
              <a:off x="6284093" y="1281025"/>
              <a:ext cx="1276800" cy="1276800"/>
            </a:xfrm>
            <a:prstGeom prst="arc">
              <a:avLst>
                <a:gd name="adj1" fmla="val 10780397"/>
                <a:gd name="adj2" fmla="val 19331255"/>
              </a:avLst>
            </a:prstGeom>
            <a:noFill/>
            <a:ln w="9525" cap="flat" cmpd="sng">
              <a:solidFill>
                <a:schemeClr val="dk1"/>
              </a:solidFill>
              <a:prstDash val="dash"/>
              <a:round/>
              <a:headEnd type="oval" w="sm" len="sm"/>
              <a:tailEnd type="stealth"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4"/>
            <p:cNvSpPr/>
            <p:nvPr/>
          </p:nvSpPr>
          <p:spPr>
            <a:xfrm>
              <a:off x="5411212" y="2058700"/>
              <a:ext cx="1455600" cy="4083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800" b="1">
                  <a:solidFill>
                    <a:srgbClr val="FFFFFF"/>
                  </a:solidFill>
                  <a:latin typeface="Fira Sans Extra Condensed"/>
                  <a:ea typeface="Fira Sans Extra Condensed"/>
                  <a:cs typeface="Fira Sans Extra Condensed"/>
                  <a:sym typeface="Fira Sans Extra Condensed"/>
                </a:rPr>
                <a:t>Managed</a:t>
              </a:r>
              <a:endParaRPr sz="1800" b="1">
                <a:solidFill>
                  <a:srgbClr val="FFFFFF"/>
                </a:solidFill>
                <a:latin typeface="Fira Sans Extra Condensed"/>
                <a:ea typeface="Fira Sans Extra Condensed"/>
                <a:cs typeface="Fira Sans Extra Condensed"/>
                <a:sym typeface="Fira Sans Extra Condensed"/>
              </a:endParaRPr>
            </a:p>
          </p:txBody>
        </p:sp>
        <p:sp>
          <p:nvSpPr>
            <p:cNvPr id="1154" name="Google Shape;1154;p34"/>
            <p:cNvSpPr txBox="1"/>
            <p:nvPr/>
          </p:nvSpPr>
          <p:spPr>
            <a:xfrm>
              <a:off x="5411206" y="3833325"/>
              <a:ext cx="14556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Neptune is the farthest planet</a:t>
              </a:r>
              <a:br>
                <a:rPr lang="en-GB" sz="1200">
                  <a:latin typeface="Roboto"/>
                  <a:ea typeface="Roboto"/>
                  <a:cs typeface="Roboto"/>
                  <a:sym typeface="Roboto"/>
                </a:rPr>
              </a:br>
              <a:r>
                <a:rPr lang="en-GB" sz="1200">
                  <a:latin typeface="Roboto"/>
                  <a:ea typeface="Roboto"/>
                  <a:cs typeface="Roboto"/>
                  <a:sym typeface="Roboto"/>
                </a:rPr>
                <a:t>from the Sun </a:t>
              </a:r>
              <a:endParaRPr sz="1200">
                <a:latin typeface="Roboto"/>
                <a:ea typeface="Roboto"/>
                <a:cs typeface="Roboto"/>
                <a:sym typeface="Roboto"/>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58"/>
        <p:cNvGrpSpPr/>
        <p:nvPr/>
      </p:nvGrpSpPr>
      <p:grpSpPr>
        <a:xfrm>
          <a:off x="0" y="0"/>
          <a:ext cx="0" cy="0"/>
          <a:chOff x="0" y="0"/>
          <a:chExt cx="0" cy="0"/>
        </a:xfrm>
      </p:grpSpPr>
      <p:sp>
        <p:nvSpPr>
          <p:cNvPr id="1159" name="Google Shape;1159;p35"/>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1160" name="Google Shape;1160;p35"/>
          <p:cNvGrpSpPr/>
          <p:nvPr/>
        </p:nvGrpSpPr>
        <p:grpSpPr>
          <a:xfrm>
            <a:off x="3798400" y="1263650"/>
            <a:ext cx="1545329" cy="3399950"/>
            <a:chOff x="3798400" y="1263650"/>
            <a:chExt cx="1545329" cy="3399950"/>
          </a:xfrm>
        </p:grpSpPr>
        <p:sp>
          <p:nvSpPr>
            <p:cNvPr id="1161" name="Google Shape;1161;p35"/>
            <p:cNvSpPr/>
            <p:nvPr/>
          </p:nvSpPr>
          <p:spPr>
            <a:xfrm>
              <a:off x="3798400" y="1646800"/>
              <a:ext cx="1543800" cy="3016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5"/>
            <p:cNvSpPr/>
            <p:nvPr/>
          </p:nvSpPr>
          <p:spPr>
            <a:xfrm>
              <a:off x="3800236" y="3215103"/>
              <a:ext cx="1543178" cy="942180"/>
            </a:xfrm>
            <a:custGeom>
              <a:avLst/>
              <a:gdLst/>
              <a:ahLst/>
              <a:cxnLst/>
              <a:rect l="l" t="t" r="r" b="b"/>
              <a:pathLst>
                <a:path w="3678" h="2246" extrusionOk="0">
                  <a:moveTo>
                    <a:pt x="0" y="2245"/>
                  </a:moveTo>
                  <a:lnTo>
                    <a:pt x="0" y="0"/>
                  </a:lnTo>
                  <a:lnTo>
                    <a:pt x="3677" y="0"/>
                  </a:lnTo>
                  <a:lnTo>
                    <a:pt x="3677" y="2245"/>
                  </a:lnTo>
                  <a:lnTo>
                    <a:pt x="0" y="2245"/>
                  </a:lnTo>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3600" b="0" i="0" u="none">
                <a:solidFill>
                  <a:srgbClr val="999999"/>
                </a:solidFill>
                <a:latin typeface="Calibri"/>
                <a:ea typeface="Calibri"/>
                <a:cs typeface="Calibri"/>
                <a:sym typeface="Calibri"/>
              </a:endParaRPr>
            </a:p>
          </p:txBody>
        </p:sp>
        <p:sp>
          <p:nvSpPr>
            <p:cNvPr id="1163" name="Google Shape;1163;p35"/>
            <p:cNvSpPr/>
            <p:nvPr/>
          </p:nvSpPr>
          <p:spPr>
            <a:xfrm>
              <a:off x="4236721" y="1263650"/>
              <a:ext cx="670209" cy="672028"/>
            </a:xfrm>
            <a:custGeom>
              <a:avLst/>
              <a:gdLst/>
              <a:ahLst/>
              <a:cxnLst/>
              <a:rect l="l" t="t" r="r" b="b"/>
              <a:pathLst>
                <a:path w="1598" h="1600" extrusionOk="0">
                  <a:moveTo>
                    <a:pt x="1597" y="804"/>
                  </a:moveTo>
                  <a:lnTo>
                    <a:pt x="1597" y="804"/>
                  </a:lnTo>
                  <a:cubicBezTo>
                    <a:pt x="1597" y="1243"/>
                    <a:pt x="1241" y="1599"/>
                    <a:pt x="802" y="1599"/>
                  </a:cubicBezTo>
                  <a:cubicBezTo>
                    <a:pt x="356" y="1599"/>
                    <a:pt x="0" y="1243"/>
                    <a:pt x="0" y="804"/>
                  </a:cubicBezTo>
                  <a:cubicBezTo>
                    <a:pt x="0" y="357"/>
                    <a:pt x="356" y="0"/>
                    <a:pt x="802" y="0"/>
                  </a:cubicBezTo>
                  <a:cubicBezTo>
                    <a:pt x="1241" y="0"/>
                    <a:pt x="1597" y="357"/>
                    <a:pt x="1597" y="804"/>
                  </a:cubicBezTo>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3600" b="0" i="0" u="none">
                <a:solidFill>
                  <a:srgbClr val="999999"/>
                </a:solidFill>
                <a:latin typeface="Calibri"/>
                <a:ea typeface="Calibri"/>
                <a:cs typeface="Calibri"/>
                <a:sym typeface="Calibri"/>
              </a:endParaRPr>
            </a:p>
          </p:txBody>
        </p:sp>
        <p:sp>
          <p:nvSpPr>
            <p:cNvPr id="1164" name="Google Shape;1164;p35"/>
            <p:cNvSpPr txBox="1"/>
            <p:nvPr/>
          </p:nvSpPr>
          <p:spPr>
            <a:xfrm>
              <a:off x="4365575" y="1346464"/>
              <a:ext cx="412500" cy="5064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8000"/>
                <a:buFont typeface="Lato Black"/>
                <a:buNone/>
              </a:pPr>
              <a:r>
                <a:rPr lang="en-GB" sz="3600" i="0" u="none">
                  <a:solidFill>
                    <a:srgbClr val="FFFFFF"/>
                  </a:solidFill>
                  <a:latin typeface="Fira Sans Extra Condensed Medium"/>
                  <a:ea typeface="Fira Sans Extra Condensed Medium"/>
                  <a:cs typeface="Fira Sans Extra Condensed Medium"/>
                  <a:sym typeface="Fira Sans Extra Condensed Medium"/>
                </a:rPr>
                <a:t>3</a:t>
              </a:r>
              <a:endParaRPr sz="3600">
                <a:latin typeface="Fira Sans Extra Condensed Medium"/>
                <a:ea typeface="Fira Sans Extra Condensed Medium"/>
                <a:cs typeface="Fira Sans Extra Condensed Medium"/>
                <a:sym typeface="Fira Sans Extra Condensed Medium"/>
              </a:endParaRPr>
            </a:p>
          </p:txBody>
        </p:sp>
        <p:sp>
          <p:nvSpPr>
            <p:cNvPr id="1165" name="Google Shape;1165;p35"/>
            <p:cNvSpPr txBox="1"/>
            <p:nvPr/>
          </p:nvSpPr>
          <p:spPr>
            <a:xfrm flipH="1">
              <a:off x="3799929" y="2104825"/>
              <a:ext cx="1543800" cy="506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100"/>
                <a:buFont typeface="Arial"/>
                <a:buNone/>
              </a:pPr>
              <a:r>
                <a:rPr lang="en-GB" sz="1700" b="1">
                  <a:solidFill>
                    <a:schemeClr val="accent4"/>
                  </a:solidFill>
                  <a:latin typeface="Fira Sans Extra Condensed"/>
                  <a:ea typeface="Fira Sans Extra Condensed"/>
                  <a:cs typeface="Fira Sans Extra Condensed"/>
                  <a:sym typeface="Fira Sans Extra Condensed"/>
                </a:rPr>
                <a:t>Development Procedure</a:t>
              </a:r>
              <a:endParaRPr sz="1700" b="1">
                <a:solidFill>
                  <a:schemeClr val="accent4"/>
                </a:solidFill>
                <a:latin typeface="Fira Sans Extra Condensed"/>
                <a:ea typeface="Fira Sans Extra Condensed"/>
                <a:cs typeface="Fira Sans Extra Condensed"/>
                <a:sym typeface="Fira Sans Extra Condensed"/>
              </a:endParaRPr>
            </a:p>
          </p:txBody>
        </p:sp>
        <p:sp>
          <p:nvSpPr>
            <p:cNvPr id="1166" name="Google Shape;1166;p35"/>
            <p:cNvSpPr txBox="1"/>
            <p:nvPr/>
          </p:nvSpPr>
          <p:spPr>
            <a:xfrm>
              <a:off x="3800227" y="2642459"/>
              <a:ext cx="1543200" cy="5649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000000"/>
                </a:buClr>
                <a:buSzPts val="1100"/>
                <a:buFont typeface="Arial"/>
                <a:buNone/>
              </a:pPr>
              <a:r>
                <a:rPr lang="en-GB" sz="1200">
                  <a:latin typeface="Roboto"/>
                  <a:ea typeface="Roboto"/>
                  <a:cs typeface="Roboto"/>
                  <a:sym typeface="Roboto"/>
                </a:rPr>
                <a:t>It's a gas giant and the biggest planet</a:t>
              </a:r>
              <a:endParaRPr sz="1200">
                <a:latin typeface="Roboto"/>
                <a:ea typeface="Roboto"/>
                <a:cs typeface="Roboto"/>
                <a:sym typeface="Roboto"/>
              </a:endParaRPr>
            </a:p>
          </p:txBody>
        </p:sp>
        <p:sp>
          <p:nvSpPr>
            <p:cNvPr id="1167" name="Google Shape;1167;p35"/>
            <p:cNvSpPr txBox="1"/>
            <p:nvPr/>
          </p:nvSpPr>
          <p:spPr>
            <a:xfrm flipH="1">
              <a:off x="3799925" y="4283146"/>
              <a:ext cx="1543800" cy="245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100"/>
                <a:buFont typeface="Arial"/>
                <a:buNone/>
              </a:pPr>
              <a:r>
                <a:rPr lang="en-GB" sz="1800" b="1">
                  <a:solidFill>
                    <a:schemeClr val="accent4"/>
                  </a:solidFill>
                  <a:latin typeface="Fira Sans Extra Condensed"/>
                  <a:ea typeface="Fira Sans Extra Condensed"/>
                  <a:cs typeface="Fira Sans Extra Condensed"/>
                  <a:sym typeface="Fira Sans Extra Condensed"/>
                </a:rPr>
                <a:t>Gate 3</a:t>
              </a:r>
              <a:endParaRPr sz="1800" b="1">
                <a:solidFill>
                  <a:schemeClr val="accent4"/>
                </a:solidFill>
                <a:latin typeface="Fira Sans Extra Condensed"/>
                <a:ea typeface="Fira Sans Extra Condensed"/>
                <a:cs typeface="Fira Sans Extra Condensed"/>
                <a:sym typeface="Fira Sans Extra Condensed"/>
              </a:endParaRPr>
            </a:p>
          </p:txBody>
        </p:sp>
        <p:sp>
          <p:nvSpPr>
            <p:cNvPr id="1168" name="Google Shape;1168;p35"/>
            <p:cNvSpPr/>
            <p:nvPr/>
          </p:nvSpPr>
          <p:spPr>
            <a:xfrm>
              <a:off x="4536212" y="3551528"/>
              <a:ext cx="57557" cy="54943"/>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5"/>
            <p:cNvSpPr/>
            <p:nvPr/>
          </p:nvSpPr>
          <p:spPr>
            <a:xfrm>
              <a:off x="4508782" y="3635186"/>
              <a:ext cx="113745" cy="57599"/>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5"/>
            <p:cNvSpPr/>
            <p:nvPr/>
          </p:nvSpPr>
          <p:spPr>
            <a:xfrm>
              <a:off x="4327026" y="3465256"/>
              <a:ext cx="487720" cy="483778"/>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35"/>
          <p:cNvGrpSpPr/>
          <p:nvPr/>
        </p:nvGrpSpPr>
        <p:grpSpPr>
          <a:xfrm>
            <a:off x="7141265" y="1263650"/>
            <a:ext cx="1546885" cy="3399950"/>
            <a:chOff x="7141265" y="1263650"/>
            <a:chExt cx="1546885" cy="3399950"/>
          </a:xfrm>
        </p:grpSpPr>
        <p:sp>
          <p:nvSpPr>
            <p:cNvPr id="1172" name="Google Shape;1172;p35"/>
            <p:cNvSpPr/>
            <p:nvPr/>
          </p:nvSpPr>
          <p:spPr>
            <a:xfrm>
              <a:off x="7144313" y="1646800"/>
              <a:ext cx="1543800" cy="3016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5"/>
            <p:cNvSpPr/>
            <p:nvPr/>
          </p:nvSpPr>
          <p:spPr>
            <a:xfrm>
              <a:off x="7575959" y="1263650"/>
              <a:ext cx="673851" cy="672028"/>
            </a:xfrm>
            <a:custGeom>
              <a:avLst/>
              <a:gdLst/>
              <a:ahLst/>
              <a:cxnLst/>
              <a:rect l="l" t="t" r="r" b="b"/>
              <a:pathLst>
                <a:path w="1607" h="1600" extrusionOk="0">
                  <a:moveTo>
                    <a:pt x="1606" y="804"/>
                  </a:moveTo>
                  <a:lnTo>
                    <a:pt x="1606" y="804"/>
                  </a:lnTo>
                  <a:cubicBezTo>
                    <a:pt x="1606" y="1243"/>
                    <a:pt x="1242" y="1599"/>
                    <a:pt x="803" y="1599"/>
                  </a:cubicBezTo>
                  <a:cubicBezTo>
                    <a:pt x="356" y="1599"/>
                    <a:pt x="0" y="1243"/>
                    <a:pt x="0" y="804"/>
                  </a:cubicBezTo>
                  <a:cubicBezTo>
                    <a:pt x="0" y="357"/>
                    <a:pt x="356" y="0"/>
                    <a:pt x="803" y="0"/>
                  </a:cubicBezTo>
                  <a:cubicBezTo>
                    <a:pt x="1242" y="0"/>
                    <a:pt x="1606" y="357"/>
                    <a:pt x="1606" y="804"/>
                  </a:cubicBezTo>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3600" b="0" i="0" u="none">
                <a:solidFill>
                  <a:srgbClr val="999999"/>
                </a:solidFill>
                <a:latin typeface="Calibri"/>
                <a:ea typeface="Calibri"/>
                <a:cs typeface="Calibri"/>
                <a:sym typeface="Calibri"/>
              </a:endParaRPr>
            </a:p>
          </p:txBody>
        </p:sp>
        <p:sp>
          <p:nvSpPr>
            <p:cNvPr id="1174" name="Google Shape;1174;p35"/>
            <p:cNvSpPr txBox="1"/>
            <p:nvPr/>
          </p:nvSpPr>
          <p:spPr>
            <a:xfrm>
              <a:off x="7709988" y="1346464"/>
              <a:ext cx="412500" cy="5064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8000"/>
                <a:buFont typeface="Lato Black"/>
                <a:buNone/>
              </a:pPr>
              <a:r>
                <a:rPr lang="en-GB" sz="3600">
                  <a:solidFill>
                    <a:srgbClr val="FFFFFF"/>
                  </a:solidFill>
                  <a:latin typeface="Fira Sans Extra Condensed Medium"/>
                  <a:ea typeface="Fira Sans Extra Condensed Medium"/>
                  <a:cs typeface="Fira Sans Extra Condensed Medium"/>
                  <a:sym typeface="Fira Sans Extra Condensed Medium"/>
                </a:rPr>
                <a:t>5</a:t>
              </a:r>
              <a:endParaRPr sz="3600">
                <a:latin typeface="Fira Sans Extra Condensed Medium"/>
                <a:ea typeface="Fira Sans Extra Condensed Medium"/>
                <a:cs typeface="Fira Sans Extra Condensed Medium"/>
                <a:sym typeface="Fira Sans Extra Condensed Medium"/>
              </a:endParaRPr>
            </a:p>
          </p:txBody>
        </p:sp>
        <p:sp>
          <p:nvSpPr>
            <p:cNvPr id="1175" name="Google Shape;1175;p35"/>
            <p:cNvSpPr txBox="1"/>
            <p:nvPr/>
          </p:nvSpPr>
          <p:spPr>
            <a:xfrm flipH="1">
              <a:off x="7144350" y="2104825"/>
              <a:ext cx="1543800" cy="5064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494949"/>
                </a:buClr>
                <a:buSzPts val="2400"/>
                <a:buFont typeface="Lato"/>
                <a:buNone/>
              </a:pPr>
              <a:r>
                <a:rPr lang="en-GB" sz="1700" b="1">
                  <a:solidFill>
                    <a:schemeClr val="accent6"/>
                  </a:solidFill>
                  <a:latin typeface="Fira Sans Extra Condensed"/>
                  <a:ea typeface="Fira Sans Extra Condensed"/>
                  <a:cs typeface="Fira Sans Extra Condensed"/>
                  <a:sym typeface="Fira Sans Extra Condensed"/>
                </a:rPr>
                <a:t>Market launch and Review</a:t>
              </a:r>
              <a:endParaRPr sz="1700" b="1">
                <a:solidFill>
                  <a:schemeClr val="accent6"/>
                </a:solidFill>
                <a:latin typeface="Fira Sans Extra Condensed"/>
                <a:ea typeface="Fira Sans Extra Condensed"/>
                <a:cs typeface="Fira Sans Extra Condensed"/>
                <a:sym typeface="Fira Sans Extra Condensed"/>
              </a:endParaRPr>
            </a:p>
          </p:txBody>
        </p:sp>
        <p:sp>
          <p:nvSpPr>
            <p:cNvPr id="1176" name="Google Shape;1176;p35"/>
            <p:cNvSpPr txBox="1"/>
            <p:nvPr/>
          </p:nvSpPr>
          <p:spPr>
            <a:xfrm>
              <a:off x="7144647" y="2642451"/>
              <a:ext cx="1543200" cy="5721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000000"/>
                </a:buClr>
                <a:buSzPts val="1100"/>
                <a:buFont typeface="Arial"/>
                <a:buNone/>
              </a:pPr>
              <a:r>
                <a:rPr lang="en-GB" sz="1200">
                  <a:solidFill>
                    <a:srgbClr val="000000"/>
                  </a:solidFill>
                  <a:latin typeface="Roboto"/>
                  <a:ea typeface="Roboto"/>
                  <a:cs typeface="Roboto"/>
                  <a:sym typeface="Roboto"/>
                </a:rPr>
                <a:t>Earth is the only planet with life</a:t>
              </a:r>
              <a:endParaRPr sz="1200">
                <a:solidFill>
                  <a:srgbClr val="000000"/>
                </a:solidFill>
                <a:latin typeface="Roboto"/>
                <a:ea typeface="Roboto"/>
                <a:cs typeface="Roboto"/>
                <a:sym typeface="Roboto"/>
              </a:endParaRPr>
            </a:p>
          </p:txBody>
        </p:sp>
        <p:sp>
          <p:nvSpPr>
            <p:cNvPr id="1177" name="Google Shape;1177;p35"/>
            <p:cNvSpPr/>
            <p:nvPr/>
          </p:nvSpPr>
          <p:spPr>
            <a:xfrm>
              <a:off x="7141265" y="3215100"/>
              <a:ext cx="1543174" cy="942175"/>
            </a:xfrm>
            <a:custGeom>
              <a:avLst/>
              <a:gdLst/>
              <a:ahLst/>
              <a:cxnLst/>
              <a:rect l="l" t="t" r="r" b="b"/>
              <a:pathLst>
                <a:path w="2859" h="2246" extrusionOk="0">
                  <a:moveTo>
                    <a:pt x="0" y="2245"/>
                  </a:moveTo>
                  <a:lnTo>
                    <a:pt x="0" y="0"/>
                  </a:lnTo>
                  <a:lnTo>
                    <a:pt x="2858" y="0"/>
                  </a:lnTo>
                  <a:lnTo>
                    <a:pt x="2858" y="2245"/>
                  </a:lnTo>
                  <a:lnTo>
                    <a:pt x="0" y="2245"/>
                  </a:lnTo>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3600" b="0" i="0" u="none">
                <a:solidFill>
                  <a:srgbClr val="999999"/>
                </a:solidFill>
                <a:latin typeface="Calibri"/>
                <a:ea typeface="Calibri"/>
                <a:cs typeface="Calibri"/>
                <a:sym typeface="Calibri"/>
              </a:endParaRPr>
            </a:p>
          </p:txBody>
        </p:sp>
        <p:sp>
          <p:nvSpPr>
            <p:cNvPr id="1178" name="Google Shape;1178;p35"/>
            <p:cNvSpPr txBox="1"/>
            <p:nvPr/>
          </p:nvSpPr>
          <p:spPr>
            <a:xfrm flipH="1">
              <a:off x="7144338" y="4283146"/>
              <a:ext cx="1543800" cy="2454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494949"/>
                </a:buClr>
                <a:buSzPts val="2400"/>
                <a:buFont typeface="Lato"/>
                <a:buNone/>
              </a:pPr>
              <a:r>
                <a:rPr lang="en-GB" sz="1800" b="1">
                  <a:solidFill>
                    <a:schemeClr val="accent6"/>
                  </a:solidFill>
                  <a:latin typeface="Fira Sans Extra Condensed"/>
                  <a:ea typeface="Fira Sans Extra Condensed"/>
                  <a:cs typeface="Fira Sans Extra Condensed"/>
                  <a:sym typeface="Fira Sans Extra Condensed"/>
                </a:rPr>
                <a:t>Gate 5</a:t>
              </a:r>
              <a:endParaRPr sz="1800" b="1">
                <a:solidFill>
                  <a:schemeClr val="accent6"/>
                </a:solidFill>
                <a:latin typeface="Fira Sans Extra Condensed"/>
                <a:ea typeface="Fira Sans Extra Condensed"/>
                <a:cs typeface="Fira Sans Extra Condensed"/>
                <a:sym typeface="Fira Sans Extra Condensed"/>
              </a:endParaRPr>
            </a:p>
          </p:txBody>
        </p:sp>
        <p:sp>
          <p:nvSpPr>
            <p:cNvPr id="1179" name="Google Shape;1179;p35"/>
            <p:cNvSpPr/>
            <p:nvPr/>
          </p:nvSpPr>
          <p:spPr>
            <a:xfrm>
              <a:off x="7681822" y="3692098"/>
              <a:ext cx="96772" cy="91543"/>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5"/>
            <p:cNvSpPr/>
            <p:nvPr/>
          </p:nvSpPr>
          <p:spPr>
            <a:xfrm>
              <a:off x="7732821" y="3740483"/>
              <a:ext cx="96772" cy="92871"/>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5"/>
            <p:cNvSpPr/>
            <p:nvPr/>
          </p:nvSpPr>
          <p:spPr>
            <a:xfrm>
              <a:off x="7783780" y="3791441"/>
              <a:ext cx="95486" cy="92539"/>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5"/>
            <p:cNvSpPr/>
            <p:nvPr/>
          </p:nvSpPr>
          <p:spPr>
            <a:xfrm>
              <a:off x="7832165" y="3841445"/>
              <a:ext cx="96772" cy="92539"/>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5"/>
            <p:cNvSpPr/>
            <p:nvPr/>
          </p:nvSpPr>
          <p:spPr>
            <a:xfrm>
              <a:off x="7915823" y="3891490"/>
              <a:ext cx="61499" cy="62122"/>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5"/>
            <p:cNvSpPr/>
            <p:nvPr/>
          </p:nvSpPr>
          <p:spPr>
            <a:xfrm>
              <a:off x="7668750" y="3495652"/>
              <a:ext cx="461535" cy="41219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5"/>
            <p:cNvSpPr/>
            <p:nvPr/>
          </p:nvSpPr>
          <p:spPr>
            <a:xfrm>
              <a:off x="7820380" y="3467890"/>
              <a:ext cx="341275" cy="249732"/>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35"/>
          <p:cNvGrpSpPr/>
          <p:nvPr/>
        </p:nvGrpSpPr>
        <p:grpSpPr>
          <a:xfrm>
            <a:off x="2127751" y="1263650"/>
            <a:ext cx="1546826" cy="3399950"/>
            <a:chOff x="2127751" y="1263650"/>
            <a:chExt cx="1546826" cy="3399950"/>
          </a:xfrm>
        </p:grpSpPr>
        <p:sp>
          <p:nvSpPr>
            <p:cNvPr id="1187" name="Google Shape;1187;p35"/>
            <p:cNvSpPr/>
            <p:nvPr/>
          </p:nvSpPr>
          <p:spPr>
            <a:xfrm>
              <a:off x="2128125" y="1646800"/>
              <a:ext cx="1543800" cy="3016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5"/>
            <p:cNvSpPr/>
            <p:nvPr/>
          </p:nvSpPr>
          <p:spPr>
            <a:xfrm>
              <a:off x="2127751" y="3215103"/>
              <a:ext cx="1543782" cy="942180"/>
            </a:xfrm>
            <a:custGeom>
              <a:avLst/>
              <a:gdLst/>
              <a:ahLst/>
              <a:cxnLst/>
              <a:rect l="l" t="t" r="r" b="b"/>
              <a:pathLst>
                <a:path w="3679" h="2246" extrusionOk="0">
                  <a:moveTo>
                    <a:pt x="0" y="2245"/>
                  </a:moveTo>
                  <a:lnTo>
                    <a:pt x="0" y="0"/>
                  </a:lnTo>
                  <a:lnTo>
                    <a:pt x="3678" y="0"/>
                  </a:lnTo>
                  <a:lnTo>
                    <a:pt x="3678" y="2245"/>
                  </a:lnTo>
                  <a:lnTo>
                    <a:pt x="0" y="2245"/>
                  </a:lnTo>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3600" b="0" i="0" u="none">
                <a:solidFill>
                  <a:srgbClr val="999999"/>
                </a:solidFill>
                <a:latin typeface="Calibri"/>
                <a:ea typeface="Calibri"/>
                <a:cs typeface="Calibri"/>
                <a:sym typeface="Calibri"/>
              </a:endParaRPr>
            </a:p>
          </p:txBody>
        </p:sp>
        <p:sp>
          <p:nvSpPr>
            <p:cNvPr id="1189" name="Google Shape;1189;p35"/>
            <p:cNvSpPr/>
            <p:nvPr/>
          </p:nvSpPr>
          <p:spPr>
            <a:xfrm>
              <a:off x="2566664" y="1263650"/>
              <a:ext cx="672028" cy="672028"/>
            </a:xfrm>
            <a:custGeom>
              <a:avLst/>
              <a:gdLst/>
              <a:ahLst/>
              <a:cxnLst/>
              <a:rect l="l" t="t" r="r" b="b"/>
              <a:pathLst>
                <a:path w="1599" h="1600" extrusionOk="0">
                  <a:moveTo>
                    <a:pt x="1598" y="804"/>
                  </a:moveTo>
                  <a:lnTo>
                    <a:pt x="1598" y="804"/>
                  </a:lnTo>
                  <a:cubicBezTo>
                    <a:pt x="1598" y="1243"/>
                    <a:pt x="1242" y="1599"/>
                    <a:pt x="795" y="1599"/>
                  </a:cubicBezTo>
                  <a:cubicBezTo>
                    <a:pt x="356" y="1599"/>
                    <a:pt x="0" y="1243"/>
                    <a:pt x="0" y="804"/>
                  </a:cubicBezTo>
                  <a:cubicBezTo>
                    <a:pt x="0" y="357"/>
                    <a:pt x="356" y="0"/>
                    <a:pt x="795" y="0"/>
                  </a:cubicBezTo>
                  <a:cubicBezTo>
                    <a:pt x="1242" y="0"/>
                    <a:pt x="1598" y="357"/>
                    <a:pt x="1598" y="804"/>
                  </a:cubicBezTo>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3600" b="0" i="0" u="none">
                <a:solidFill>
                  <a:srgbClr val="999999"/>
                </a:solidFill>
                <a:latin typeface="Calibri"/>
                <a:ea typeface="Calibri"/>
                <a:cs typeface="Calibri"/>
                <a:sym typeface="Calibri"/>
              </a:endParaRPr>
            </a:p>
          </p:txBody>
        </p:sp>
        <p:sp>
          <p:nvSpPr>
            <p:cNvPr id="1190" name="Google Shape;1190;p35"/>
            <p:cNvSpPr txBox="1"/>
            <p:nvPr/>
          </p:nvSpPr>
          <p:spPr>
            <a:xfrm>
              <a:off x="2696427" y="1346464"/>
              <a:ext cx="412500" cy="5064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8000"/>
                <a:buFont typeface="Lato Black"/>
                <a:buNone/>
              </a:pPr>
              <a:r>
                <a:rPr lang="en-GB" sz="3600" i="0" u="none">
                  <a:solidFill>
                    <a:srgbClr val="FFFFFF"/>
                  </a:solidFill>
                  <a:latin typeface="Fira Sans Extra Condensed Medium"/>
                  <a:ea typeface="Fira Sans Extra Condensed Medium"/>
                  <a:cs typeface="Fira Sans Extra Condensed Medium"/>
                  <a:sym typeface="Fira Sans Extra Condensed Medium"/>
                </a:rPr>
                <a:t>2</a:t>
              </a:r>
              <a:endParaRPr sz="3600">
                <a:latin typeface="Fira Sans Extra Condensed Medium"/>
                <a:ea typeface="Fira Sans Extra Condensed Medium"/>
                <a:cs typeface="Fira Sans Extra Condensed Medium"/>
                <a:sym typeface="Fira Sans Extra Condensed Medium"/>
              </a:endParaRPr>
            </a:p>
          </p:txBody>
        </p:sp>
        <p:sp>
          <p:nvSpPr>
            <p:cNvPr id="1191" name="Google Shape;1191;p35"/>
            <p:cNvSpPr txBox="1"/>
            <p:nvPr/>
          </p:nvSpPr>
          <p:spPr>
            <a:xfrm flipH="1">
              <a:off x="2130776" y="2104825"/>
              <a:ext cx="1543800" cy="506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100"/>
                <a:buFont typeface="Arial"/>
                <a:buNone/>
              </a:pPr>
              <a:r>
                <a:rPr lang="en-GB" sz="1700" b="1">
                  <a:solidFill>
                    <a:schemeClr val="accent3"/>
                  </a:solidFill>
                  <a:latin typeface="Fira Sans Extra Condensed"/>
                  <a:ea typeface="Fira Sans Extra Condensed"/>
                  <a:cs typeface="Fira Sans Extra Condensed"/>
                  <a:sym typeface="Fira Sans Extra Condensed"/>
                </a:rPr>
                <a:t>Detail Examination</a:t>
              </a:r>
              <a:endParaRPr sz="1700" b="1">
                <a:solidFill>
                  <a:schemeClr val="accent3"/>
                </a:solidFill>
                <a:latin typeface="Fira Sans Extra Condensed"/>
                <a:ea typeface="Fira Sans Extra Condensed"/>
                <a:cs typeface="Fira Sans Extra Condensed"/>
                <a:sym typeface="Fira Sans Extra Condensed"/>
              </a:endParaRPr>
            </a:p>
          </p:txBody>
        </p:sp>
        <p:sp>
          <p:nvSpPr>
            <p:cNvPr id="1192" name="Google Shape;1192;p35"/>
            <p:cNvSpPr txBox="1"/>
            <p:nvPr/>
          </p:nvSpPr>
          <p:spPr>
            <a:xfrm>
              <a:off x="2131074" y="2650166"/>
              <a:ext cx="1543200" cy="5649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000000"/>
                </a:buClr>
                <a:buSzPts val="1100"/>
                <a:buFont typeface="Arial"/>
                <a:buNone/>
              </a:pPr>
              <a:r>
                <a:rPr lang="en-GB"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1193" name="Google Shape;1193;p35"/>
            <p:cNvSpPr txBox="1"/>
            <p:nvPr/>
          </p:nvSpPr>
          <p:spPr>
            <a:xfrm flipH="1">
              <a:off x="2130777" y="4283146"/>
              <a:ext cx="1543800" cy="245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100"/>
                <a:buFont typeface="Arial"/>
                <a:buNone/>
              </a:pPr>
              <a:r>
                <a:rPr lang="en-GB" sz="1800" b="1">
                  <a:solidFill>
                    <a:schemeClr val="accent3"/>
                  </a:solidFill>
                  <a:latin typeface="Fira Sans Extra Condensed"/>
                  <a:ea typeface="Fira Sans Extra Condensed"/>
                  <a:cs typeface="Fira Sans Extra Condensed"/>
                  <a:sym typeface="Fira Sans Extra Condensed"/>
                </a:rPr>
                <a:t>Gate 2</a:t>
              </a:r>
              <a:endParaRPr sz="1800" b="1">
                <a:solidFill>
                  <a:schemeClr val="accent3"/>
                </a:solidFill>
                <a:latin typeface="Fira Sans Extra Condensed"/>
                <a:ea typeface="Fira Sans Extra Condensed"/>
                <a:cs typeface="Fira Sans Extra Condensed"/>
                <a:sym typeface="Fira Sans Extra Condensed"/>
              </a:endParaRPr>
            </a:p>
          </p:txBody>
        </p:sp>
        <p:sp>
          <p:nvSpPr>
            <p:cNvPr id="1194" name="Google Shape;1194;p35"/>
            <p:cNvSpPr/>
            <p:nvPr/>
          </p:nvSpPr>
          <p:spPr>
            <a:xfrm>
              <a:off x="2818340" y="3783544"/>
              <a:ext cx="56271" cy="54943"/>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5"/>
            <p:cNvSpPr/>
            <p:nvPr/>
          </p:nvSpPr>
          <p:spPr>
            <a:xfrm>
              <a:off x="2660154" y="3468458"/>
              <a:ext cx="485064" cy="485106"/>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5"/>
            <p:cNvSpPr/>
            <p:nvPr/>
          </p:nvSpPr>
          <p:spPr>
            <a:xfrm>
              <a:off x="3058898" y="3596600"/>
              <a:ext cx="56271" cy="56229"/>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35"/>
          <p:cNvGrpSpPr/>
          <p:nvPr/>
        </p:nvGrpSpPr>
        <p:grpSpPr>
          <a:xfrm>
            <a:off x="5469075" y="1263650"/>
            <a:ext cx="1546850" cy="3399950"/>
            <a:chOff x="5469075" y="1263650"/>
            <a:chExt cx="1546850" cy="3399950"/>
          </a:xfrm>
        </p:grpSpPr>
        <p:sp>
          <p:nvSpPr>
            <p:cNvPr id="1198" name="Google Shape;1198;p35"/>
            <p:cNvSpPr/>
            <p:nvPr/>
          </p:nvSpPr>
          <p:spPr>
            <a:xfrm>
              <a:off x="5469838" y="1646800"/>
              <a:ext cx="1543800" cy="3016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5"/>
            <p:cNvSpPr/>
            <p:nvPr/>
          </p:nvSpPr>
          <p:spPr>
            <a:xfrm>
              <a:off x="5469075" y="3215103"/>
              <a:ext cx="1543782" cy="942180"/>
            </a:xfrm>
            <a:custGeom>
              <a:avLst/>
              <a:gdLst/>
              <a:ahLst/>
              <a:cxnLst/>
              <a:rect l="l" t="t" r="r" b="b"/>
              <a:pathLst>
                <a:path w="3679" h="2246" extrusionOk="0">
                  <a:moveTo>
                    <a:pt x="0" y="2245"/>
                  </a:moveTo>
                  <a:lnTo>
                    <a:pt x="0" y="0"/>
                  </a:lnTo>
                  <a:lnTo>
                    <a:pt x="3678" y="0"/>
                  </a:lnTo>
                  <a:lnTo>
                    <a:pt x="3678" y="2245"/>
                  </a:lnTo>
                  <a:lnTo>
                    <a:pt x="0" y="2245"/>
                  </a:lnTo>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3600" b="0" i="0" u="none">
                <a:solidFill>
                  <a:srgbClr val="999999"/>
                </a:solidFill>
                <a:latin typeface="Calibri"/>
                <a:ea typeface="Calibri"/>
                <a:cs typeface="Calibri"/>
                <a:sym typeface="Calibri"/>
              </a:endParaRPr>
            </a:p>
          </p:txBody>
        </p:sp>
        <p:sp>
          <p:nvSpPr>
            <p:cNvPr id="1200" name="Google Shape;1200;p35"/>
            <p:cNvSpPr/>
            <p:nvPr/>
          </p:nvSpPr>
          <p:spPr>
            <a:xfrm>
              <a:off x="5903738" y="1263650"/>
              <a:ext cx="673851" cy="672028"/>
            </a:xfrm>
            <a:custGeom>
              <a:avLst/>
              <a:gdLst/>
              <a:ahLst/>
              <a:cxnLst/>
              <a:rect l="l" t="t" r="r" b="b"/>
              <a:pathLst>
                <a:path w="1607" h="1600" extrusionOk="0">
                  <a:moveTo>
                    <a:pt x="1606" y="804"/>
                  </a:moveTo>
                  <a:lnTo>
                    <a:pt x="1606" y="804"/>
                  </a:lnTo>
                  <a:cubicBezTo>
                    <a:pt x="1606" y="1243"/>
                    <a:pt x="1242" y="1599"/>
                    <a:pt x="803" y="1599"/>
                  </a:cubicBezTo>
                  <a:cubicBezTo>
                    <a:pt x="356" y="1599"/>
                    <a:pt x="0" y="1243"/>
                    <a:pt x="0" y="804"/>
                  </a:cubicBezTo>
                  <a:cubicBezTo>
                    <a:pt x="0" y="357"/>
                    <a:pt x="356" y="0"/>
                    <a:pt x="803" y="0"/>
                  </a:cubicBezTo>
                  <a:cubicBezTo>
                    <a:pt x="1242" y="0"/>
                    <a:pt x="1606" y="357"/>
                    <a:pt x="1606" y="804"/>
                  </a:cubicBezTo>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3600" b="0" i="0" u="none">
                <a:solidFill>
                  <a:srgbClr val="999999"/>
                </a:solidFill>
                <a:latin typeface="Calibri"/>
                <a:ea typeface="Calibri"/>
                <a:cs typeface="Calibri"/>
                <a:sym typeface="Calibri"/>
              </a:endParaRPr>
            </a:p>
          </p:txBody>
        </p:sp>
        <p:sp>
          <p:nvSpPr>
            <p:cNvPr id="1201" name="Google Shape;1201;p35"/>
            <p:cNvSpPr txBox="1"/>
            <p:nvPr/>
          </p:nvSpPr>
          <p:spPr>
            <a:xfrm>
              <a:off x="6037767" y="1346464"/>
              <a:ext cx="412500" cy="5064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8000"/>
                <a:buFont typeface="Lato Black"/>
                <a:buNone/>
              </a:pPr>
              <a:r>
                <a:rPr lang="en-GB" sz="3600" i="0" u="none">
                  <a:solidFill>
                    <a:srgbClr val="FFFFFF"/>
                  </a:solidFill>
                  <a:latin typeface="Fira Sans Extra Condensed Medium"/>
                  <a:ea typeface="Fira Sans Extra Condensed Medium"/>
                  <a:cs typeface="Fira Sans Extra Condensed Medium"/>
                  <a:sym typeface="Fira Sans Extra Condensed Medium"/>
                </a:rPr>
                <a:t>4</a:t>
              </a:r>
              <a:endParaRPr sz="3600">
                <a:latin typeface="Fira Sans Extra Condensed Medium"/>
                <a:ea typeface="Fira Sans Extra Condensed Medium"/>
                <a:cs typeface="Fira Sans Extra Condensed Medium"/>
                <a:sym typeface="Fira Sans Extra Condensed Medium"/>
              </a:endParaRPr>
            </a:p>
          </p:txBody>
        </p:sp>
        <p:sp>
          <p:nvSpPr>
            <p:cNvPr id="1202" name="Google Shape;1202;p35"/>
            <p:cNvSpPr txBox="1"/>
            <p:nvPr/>
          </p:nvSpPr>
          <p:spPr>
            <a:xfrm flipH="1">
              <a:off x="5472124" y="2104825"/>
              <a:ext cx="1543800" cy="506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100"/>
                <a:buFont typeface="Arial"/>
                <a:buNone/>
              </a:pPr>
              <a:r>
                <a:rPr lang="en-GB" sz="1700" b="1">
                  <a:solidFill>
                    <a:schemeClr val="accent5"/>
                  </a:solidFill>
                  <a:latin typeface="Fira Sans Extra Condensed"/>
                  <a:ea typeface="Fira Sans Extra Condensed"/>
                  <a:cs typeface="Fira Sans Extra Condensed"/>
                  <a:sym typeface="Fira Sans Extra Condensed"/>
                </a:rPr>
                <a:t>Test and Validate</a:t>
              </a:r>
              <a:endParaRPr sz="1700" b="1">
                <a:solidFill>
                  <a:schemeClr val="accent5"/>
                </a:solidFill>
                <a:latin typeface="Fira Sans Extra Condensed"/>
                <a:ea typeface="Fira Sans Extra Condensed"/>
                <a:cs typeface="Fira Sans Extra Condensed"/>
                <a:sym typeface="Fira Sans Extra Condensed"/>
              </a:endParaRPr>
            </a:p>
          </p:txBody>
        </p:sp>
        <p:sp>
          <p:nvSpPr>
            <p:cNvPr id="1203" name="Google Shape;1203;p35"/>
            <p:cNvSpPr txBox="1"/>
            <p:nvPr/>
          </p:nvSpPr>
          <p:spPr>
            <a:xfrm>
              <a:off x="5472421" y="2642459"/>
              <a:ext cx="1543200" cy="5649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000000"/>
                </a:buClr>
                <a:buSzPts val="1100"/>
                <a:buFont typeface="Arial"/>
                <a:buNone/>
              </a:pPr>
              <a:r>
                <a:rPr lang="en-GB" sz="1200">
                  <a:latin typeface="Roboto"/>
                  <a:ea typeface="Roboto"/>
                  <a:cs typeface="Roboto"/>
                  <a:sym typeface="Roboto"/>
                </a:rPr>
                <a:t>Venus has a beautiful name</a:t>
              </a:r>
              <a:endParaRPr sz="1200">
                <a:latin typeface="Roboto"/>
                <a:ea typeface="Roboto"/>
                <a:cs typeface="Roboto"/>
                <a:sym typeface="Roboto"/>
              </a:endParaRPr>
            </a:p>
          </p:txBody>
        </p:sp>
        <p:sp>
          <p:nvSpPr>
            <p:cNvPr id="1204" name="Google Shape;1204;p35"/>
            <p:cNvSpPr txBox="1"/>
            <p:nvPr/>
          </p:nvSpPr>
          <p:spPr>
            <a:xfrm flipH="1">
              <a:off x="5472117" y="4283146"/>
              <a:ext cx="1543800" cy="245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100"/>
                <a:buFont typeface="Arial"/>
                <a:buNone/>
              </a:pPr>
              <a:r>
                <a:rPr lang="en-GB" sz="1800" b="1">
                  <a:solidFill>
                    <a:schemeClr val="accent5"/>
                  </a:solidFill>
                  <a:latin typeface="Fira Sans Extra Condensed"/>
                  <a:ea typeface="Fira Sans Extra Condensed"/>
                  <a:cs typeface="Fira Sans Extra Condensed"/>
                  <a:sym typeface="Fira Sans Extra Condensed"/>
                </a:rPr>
                <a:t>Gate 4</a:t>
              </a:r>
              <a:endParaRPr sz="1800" b="1">
                <a:solidFill>
                  <a:schemeClr val="accent5"/>
                </a:solidFill>
                <a:latin typeface="Fira Sans Extra Condensed"/>
                <a:ea typeface="Fira Sans Extra Condensed"/>
                <a:cs typeface="Fira Sans Extra Condensed"/>
                <a:sym typeface="Fira Sans Extra Condensed"/>
              </a:endParaRPr>
            </a:p>
          </p:txBody>
        </p:sp>
        <p:sp>
          <p:nvSpPr>
            <p:cNvPr id="1205" name="Google Shape;1205;p35"/>
            <p:cNvSpPr/>
            <p:nvPr/>
          </p:nvSpPr>
          <p:spPr>
            <a:xfrm>
              <a:off x="6173266" y="3577723"/>
              <a:ext cx="28799" cy="28799"/>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5"/>
            <p:cNvSpPr/>
            <p:nvPr/>
          </p:nvSpPr>
          <p:spPr>
            <a:xfrm>
              <a:off x="6088280" y="3692752"/>
              <a:ext cx="28799" cy="28799"/>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5"/>
            <p:cNvSpPr/>
            <p:nvPr/>
          </p:nvSpPr>
          <p:spPr>
            <a:xfrm>
              <a:off x="6287009" y="3662708"/>
              <a:ext cx="30086" cy="28799"/>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5"/>
            <p:cNvSpPr/>
            <p:nvPr/>
          </p:nvSpPr>
          <p:spPr>
            <a:xfrm>
              <a:off x="5999393" y="3806495"/>
              <a:ext cx="485064" cy="57557"/>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5"/>
            <p:cNvSpPr/>
            <p:nvPr/>
          </p:nvSpPr>
          <p:spPr>
            <a:xfrm>
              <a:off x="6107866" y="3892808"/>
              <a:ext cx="268074" cy="56229"/>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5"/>
            <p:cNvSpPr/>
            <p:nvPr/>
          </p:nvSpPr>
          <p:spPr>
            <a:xfrm>
              <a:off x="6371953" y="3550252"/>
              <a:ext cx="30127" cy="28799"/>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5"/>
            <p:cNvSpPr/>
            <p:nvPr/>
          </p:nvSpPr>
          <p:spPr>
            <a:xfrm>
              <a:off x="6003294" y="3465266"/>
              <a:ext cx="485064" cy="312518"/>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35"/>
          <p:cNvGrpSpPr/>
          <p:nvPr/>
        </p:nvGrpSpPr>
        <p:grpSpPr>
          <a:xfrm>
            <a:off x="450050" y="1263650"/>
            <a:ext cx="1549781" cy="3399950"/>
            <a:chOff x="450050" y="1263650"/>
            <a:chExt cx="1549781" cy="3399950"/>
          </a:xfrm>
        </p:grpSpPr>
        <p:sp>
          <p:nvSpPr>
            <p:cNvPr id="1213" name="Google Shape;1213;p35"/>
            <p:cNvSpPr/>
            <p:nvPr/>
          </p:nvSpPr>
          <p:spPr>
            <a:xfrm>
              <a:off x="450050" y="1646800"/>
              <a:ext cx="1543800" cy="3016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5"/>
            <p:cNvSpPr/>
            <p:nvPr/>
          </p:nvSpPr>
          <p:spPr>
            <a:xfrm>
              <a:off x="456344" y="3215100"/>
              <a:ext cx="1543174" cy="942175"/>
            </a:xfrm>
            <a:custGeom>
              <a:avLst/>
              <a:gdLst/>
              <a:ahLst/>
              <a:cxnLst/>
              <a:rect l="l" t="t" r="r" b="b"/>
              <a:pathLst>
                <a:path w="2859" h="2246" extrusionOk="0">
                  <a:moveTo>
                    <a:pt x="0" y="2245"/>
                  </a:moveTo>
                  <a:lnTo>
                    <a:pt x="0" y="0"/>
                  </a:lnTo>
                  <a:lnTo>
                    <a:pt x="2858" y="0"/>
                  </a:lnTo>
                  <a:lnTo>
                    <a:pt x="2858" y="2245"/>
                  </a:lnTo>
                  <a:lnTo>
                    <a:pt x="0" y="2245"/>
                  </a:lnTo>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3600" b="0" i="0" u="none">
                <a:solidFill>
                  <a:srgbClr val="999999"/>
                </a:solidFill>
                <a:latin typeface="Calibri"/>
                <a:ea typeface="Calibri"/>
                <a:cs typeface="Calibri"/>
                <a:sym typeface="Calibri"/>
              </a:endParaRPr>
            </a:p>
          </p:txBody>
        </p:sp>
        <p:sp>
          <p:nvSpPr>
            <p:cNvPr id="1215" name="Google Shape;1215;p35"/>
            <p:cNvSpPr/>
            <p:nvPr/>
          </p:nvSpPr>
          <p:spPr>
            <a:xfrm>
              <a:off x="890096" y="1263650"/>
              <a:ext cx="675670" cy="672028"/>
            </a:xfrm>
            <a:custGeom>
              <a:avLst/>
              <a:gdLst/>
              <a:ahLst/>
              <a:cxnLst/>
              <a:rect l="l" t="t" r="r" b="b"/>
              <a:pathLst>
                <a:path w="1608" h="1600" extrusionOk="0">
                  <a:moveTo>
                    <a:pt x="1607" y="804"/>
                  </a:moveTo>
                  <a:lnTo>
                    <a:pt x="1607" y="804"/>
                  </a:lnTo>
                  <a:cubicBezTo>
                    <a:pt x="1607" y="1243"/>
                    <a:pt x="1251" y="1599"/>
                    <a:pt x="804" y="1599"/>
                  </a:cubicBezTo>
                  <a:cubicBezTo>
                    <a:pt x="365" y="1599"/>
                    <a:pt x="0" y="1243"/>
                    <a:pt x="0" y="804"/>
                  </a:cubicBezTo>
                  <a:cubicBezTo>
                    <a:pt x="0" y="357"/>
                    <a:pt x="365" y="0"/>
                    <a:pt x="804" y="0"/>
                  </a:cubicBezTo>
                  <a:cubicBezTo>
                    <a:pt x="1251" y="0"/>
                    <a:pt x="1607" y="357"/>
                    <a:pt x="1607" y="804"/>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3600" b="0" i="0" u="none">
                <a:solidFill>
                  <a:srgbClr val="999999"/>
                </a:solidFill>
                <a:latin typeface="Calibri"/>
                <a:ea typeface="Calibri"/>
                <a:cs typeface="Calibri"/>
                <a:sym typeface="Calibri"/>
              </a:endParaRPr>
            </a:p>
          </p:txBody>
        </p:sp>
        <p:sp>
          <p:nvSpPr>
            <p:cNvPr id="1216" name="Google Shape;1216;p35"/>
            <p:cNvSpPr txBox="1"/>
            <p:nvPr/>
          </p:nvSpPr>
          <p:spPr>
            <a:xfrm flipH="1">
              <a:off x="456026" y="2104825"/>
              <a:ext cx="1543800" cy="506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100"/>
                <a:buFont typeface="Arial"/>
                <a:buNone/>
              </a:pPr>
              <a:r>
                <a:rPr lang="en-GB" sz="1700" b="1">
                  <a:solidFill>
                    <a:schemeClr val="accent2"/>
                  </a:solidFill>
                  <a:latin typeface="Fira Sans Extra Condensed"/>
                  <a:ea typeface="Fira Sans Extra Condensed"/>
                  <a:cs typeface="Fira Sans Extra Condensed"/>
                  <a:sym typeface="Fira Sans Extra Condensed"/>
                </a:rPr>
                <a:t>Initial Examination</a:t>
              </a:r>
              <a:endParaRPr sz="1700" b="1">
                <a:solidFill>
                  <a:schemeClr val="accent2"/>
                </a:solidFill>
                <a:latin typeface="Fira Sans Extra Condensed"/>
                <a:ea typeface="Fira Sans Extra Condensed"/>
                <a:cs typeface="Fira Sans Extra Condensed"/>
                <a:sym typeface="Fira Sans Extra Condensed"/>
              </a:endParaRPr>
            </a:p>
          </p:txBody>
        </p:sp>
        <p:sp>
          <p:nvSpPr>
            <p:cNvPr id="1217" name="Google Shape;1217;p35"/>
            <p:cNvSpPr txBox="1"/>
            <p:nvPr/>
          </p:nvSpPr>
          <p:spPr>
            <a:xfrm>
              <a:off x="1021681" y="1346464"/>
              <a:ext cx="412500" cy="506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8000"/>
                <a:buFont typeface="Lato Black"/>
                <a:buNone/>
              </a:pPr>
              <a:r>
                <a:rPr lang="en-GB" sz="3600" i="0" u="none">
                  <a:solidFill>
                    <a:srgbClr val="FFFFFF"/>
                  </a:solidFill>
                  <a:latin typeface="Fira Sans Extra Condensed Medium"/>
                  <a:ea typeface="Fira Sans Extra Condensed Medium"/>
                  <a:cs typeface="Fira Sans Extra Condensed Medium"/>
                  <a:sym typeface="Fira Sans Extra Condensed Medium"/>
                </a:rPr>
                <a:t>1</a:t>
              </a:r>
              <a:endParaRPr sz="3600">
                <a:latin typeface="Fira Sans Extra Condensed Medium"/>
                <a:ea typeface="Fira Sans Extra Condensed Medium"/>
                <a:cs typeface="Fira Sans Extra Condensed Medium"/>
                <a:sym typeface="Fira Sans Extra Condensed Medium"/>
              </a:endParaRPr>
            </a:p>
          </p:txBody>
        </p:sp>
        <p:sp>
          <p:nvSpPr>
            <p:cNvPr id="1218" name="Google Shape;1218;p35"/>
            <p:cNvSpPr txBox="1"/>
            <p:nvPr/>
          </p:nvSpPr>
          <p:spPr>
            <a:xfrm>
              <a:off x="456325" y="2650166"/>
              <a:ext cx="1543200" cy="5649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000000"/>
                </a:buClr>
                <a:buSzPts val="1100"/>
                <a:buFont typeface="Arial"/>
                <a:buNone/>
              </a:pPr>
              <a:r>
                <a:rPr lang="en-GB" sz="1200">
                  <a:latin typeface="Roboto"/>
                  <a:ea typeface="Roboto"/>
                  <a:cs typeface="Roboto"/>
                  <a:sym typeface="Roboto"/>
                </a:rPr>
                <a:t>It's the closest planet to the Sun</a:t>
              </a:r>
              <a:endParaRPr sz="1200">
                <a:latin typeface="Roboto"/>
                <a:ea typeface="Roboto"/>
                <a:cs typeface="Roboto"/>
                <a:sym typeface="Roboto"/>
              </a:endParaRPr>
            </a:p>
          </p:txBody>
        </p:sp>
        <p:sp>
          <p:nvSpPr>
            <p:cNvPr id="1219" name="Google Shape;1219;p35"/>
            <p:cNvSpPr txBox="1"/>
            <p:nvPr/>
          </p:nvSpPr>
          <p:spPr>
            <a:xfrm flipH="1">
              <a:off x="456031" y="4283146"/>
              <a:ext cx="1543800" cy="245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000000"/>
                </a:buClr>
                <a:buSzPts val="1100"/>
                <a:buFont typeface="Arial"/>
                <a:buNone/>
              </a:pPr>
              <a:r>
                <a:rPr lang="en-GB" sz="1800" b="1">
                  <a:solidFill>
                    <a:schemeClr val="accent2"/>
                  </a:solidFill>
                  <a:latin typeface="Fira Sans Extra Condensed"/>
                  <a:ea typeface="Fira Sans Extra Condensed"/>
                  <a:cs typeface="Fira Sans Extra Condensed"/>
                  <a:sym typeface="Fira Sans Extra Condensed"/>
                </a:rPr>
                <a:t>Gate 1</a:t>
              </a:r>
              <a:endParaRPr sz="1800" b="1">
                <a:solidFill>
                  <a:schemeClr val="accent2"/>
                </a:solidFill>
                <a:latin typeface="Fira Sans Extra Condensed"/>
                <a:ea typeface="Fira Sans Extra Condensed"/>
                <a:cs typeface="Fira Sans Extra Condensed"/>
                <a:sym typeface="Fira Sans Extra Condensed"/>
              </a:endParaRPr>
            </a:p>
          </p:txBody>
        </p:sp>
        <p:sp>
          <p:nvSpPr>
            <p:cNvPr id="1220" name="Google Shape;1220;p35"/>
            <p:cNvSpPr/>
            <p:nvPr/>
          </p:nvSpPr>
          <p:spPr>
            <a:xfrm>
              <a:off x="1250924" y="3639305"/>
              <a:ext cx="115114" cy="56271"/>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5"/>
            <p:cNvSpPr/>
            <p:nvPr/>
          </p:nvSpPr>
          <p:spPr>
            <a:xfrm>
              <a:off x="1279682" y="3555647"/>
              <a:ext cx="54984" cy="54943"/>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5"/>
            <p:cNvSpPr/>
            <p:nvPr/>
          </p:nvSpPr>
          <p:spPr>
            <a:xfrm>
              <a:off x="977418" y="3469375"/>
              <a:ext cx="501041" cy="48328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F9622-A970-A31B-8CE8-431036B13502}"/>
              </a:ext>
            </a:extLst>
          </p:cNvPr>
          <p:cNvSpPr>
            <a:spLocks noGrp="1"/>
          </p:cNvSpPr>
          <p:nvPr>
            <p:ph type="ctrTitle"/>
          </p:nvPr>
        </p:nvSpPr>
        <p:spPr/>
        <p:txBody>
          <a:bodyPr/>
          <a:lstStyle/>
          <a:p>
            <a:r>
              <a:rPr lang="en-US"/>
              <a:t>Market</a:t>
            </a:r>
          </a:p>
        </p:txBody>
      </p:sp>
      <p:sp>
        <p:nvSpPr>
          <p:cNvPr id="4" name="TextBox 3">
            <a:extLst>
              <a:ext uri="{FF2B5EF4-FFF2-40B4-BE49-F238E27FC236}">
                <a16:creationId xmlns:a16="http://schemas.microsoft.com/office/drawing/2014/main" id="{83B58AB1-FF51-EE8B-9199-E4031CE66FBF}"/>
              </a:ext>
            </a:extLst>
          </p:cNvPr>
          <p:cNvSpPr txBox="1"/>
          <p:nvPr/>
        </p:nvSpPr>
        <p:spPr>
          <a:xfrm>
            <a:off x="1154429" y="1075372"/>
            <a:ext cx="6958011" cy="32624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chemeClr val="tx1"/>
                </a:solidFill>
              </a:rPr>
              <a:t>Market Growth</a:t>
            </a:r>
            <a:endParaRPr lang="en-US">
              <a:solidFill>
                <a:schemeClr val="tx1"/>
              </a:solidFill>
            </a:endParaRPr>
          </a:p>
          <a:p>
            <a:pPr marL="285750" lvl="1" indent="-285750">
              <a:buChar char="•"/>
            </a:pPr>
            <a:r>
              <a:rPr lang="en-US" sz="1200">
                <a:solidFill>
                  <a:schemeClr val="tx1"/>
                </a:solidFill>
              </a:rPr>
              <a:t>Streaming market projected to reach $697.2 billion by 2025-2030.</a:t>
            </a:r>
            <a:endParaRPr lang="en-US">
              <a:solidFill>
                <a:schemeClr val="tx1"/>
              </a:solidFill>
            </a:endParaRPr>
          </a:p>
          <a:p>
            <a:pPr marL="285750" lvl="1" indent="-285750">
              <a:buChar char="•"/>
            </a:pPr>
            <a:r>
              <a:rPr lang="en-US" sz="1200">
                <a:solidFill>
                  <a:schemeClr val="tx1"/>
                </a:solidFill>
              </a:rPr>
              <a:t>Annual growth rate (CAGR) of 19.5%.</a:t>
            </a:r>
            <a:endParaRPr lang="en-US">
              <a:solidFill>
                <a:schemeClr val="tx1"/>
              </a:solidFill>
            </a:endParaRPr>
          </a:p>
          <a:p>
            <a:pPr>
              <a:buChar char="•"/>
            </a:pPr>
            <a:r>
              <a:rPr lang="en-US" sz="1200" b="1">
                <a:solidFill>
                  <a:schemeClr val="tx1"/>
                </a:solidFill>
              </a:rPr>
              <a:t>Growth Drivers</a:t>
            </a:r>
            <a:endParaRPr lang="en-US">
              <a:solidFill>
                <a:schemeClr val="tx1"/>
              </a:solidFill>
            </a:endParaRPr>
          </a:p>
          <a:p>
            <a:pPr marL="285750" lvl="1" indent="-285750">
              <a:buChar char="•"/>
            </a:pPr>
            <a:r>
              <a:rPr lang="en-US" sz="1200">
                <a:solidFill>
                  <a:schemeClr val="tx1"/>
                </a:solidFill>
              </a:rPr>
              <a:t>Advances in technology.</a:t>
            </a:r>
            <a:endParaRPr lang="en-US">
              <a:solidFill>
                <a:schemeClr val="tx1"/>
              </a:solidFill>
            </a:endParaRPr>
          </a:p>
          <a:p>
            <a:pPr marL="285750" lvl="1" indent="-285750">
              <a:buChar char="•"/>
            </a:pPr>
            <a:r>
              <a:rPr lang="en-US" sz="1200">
                <a:solidFill>
                  <a:schemeClr val="tx1"/>
                </a:solidFill>
              </a:rPr>
              <a:t>Decline of traditional cable services.</a:t>
            </a:r>
            <a:endParaRPr lang="en-US">
              <a:solidFill>
                <a:schemeClr val="tx1"/>
              </a:solidFill>
            </a:endParaRPr>
          </a:p>
          <a:p>
            <a:pPr marL="285750" lvl="1" indent="-285750">
              <a:buChar char="•"/>
            </a:pPr>
            <a:r>
              <a:rPr lang="en-US" sz="1200">
                <a:solidFill>
                  <a:schemeClr val="tx1"/>
                </a:solidFill>
              </a:rPr>
              <a:t>Rising demand for on-demand, high-quality, and diverse content.</a:t>
            </a:r>
            <a:endParaRPr lang="en-US">
              <a:solidFill>
                <a:schemeClr val="tx1"/>
              </a:solidFill>
            </a:endParaRPr>
          </a:p>
          <a:p>
            <a:pPr>
              <a:buChar char="•"/>
            </a:pPr>
            <a:r>
              <a:rPr lang="en-US" sz="1200" b="1">
                <a:solidFill>
                  <a:schemeClr val="tx1"/>
                </a:solidFill>
              </a:rPr>
              <a:t>Competitive Landscape</a:t>
            </a:r>
            <a:endParaRPr lang="en-US">
              <a:solidFill>
                <a:schemeClr val="tx1"/>
              </a:solidFill>
            </a:endParaRPr>
          </a:p>
          <a:p>
            <a:pPr marL="285750" lvl="1" indent="-285750">
              <a:buChar char="•"/>
            </a:pPr>
            <a:r>
              <a:rPr lang="en-US" sz="1200">
                <a:solidFill>
                  <a:schemeClr val="tx1"/>
                </a:solidFill>
              </a:rPr>
              <a:t>Highly competitive with rapid innovation.</a:t>
            </a:r>
            <a:endParaRPr lang="en-US">
              <a:solidFill>
                <a:schemeClr val="tx1"/>
              </a:solidFill>
            </a:endParaRPr>
          </a:p>
          <a:p>
            <a:pPr marL="285750" lvl="1" indent="-285750">
              <a:buChar char="•"/>
            </a:pPr>
            <a:r>
              <a:rPr lang="en-US" sz="1200">
                <a:solidFill>
                  <a:schemeClr val="tx1"/>
                </a:solidFill>
              </a:rPr>
              <a:t>Disney+ stands out with over 130 million subscribers.</a:t>
            </a:r>
            <a:endParaRPr lang="en-US">
              <a:solidFill>
                <a:schemeClr val="tx1"/>
              </a:solidFill>
            </a:endParaRPr>
          </a:p>
          <a:p>
            <a:pPr>
              <a:buChar char="•"/>
            </a:pPr>
            <a:r>
              <a:rPr lang="en-US" sz="1200" b="1">
                <a:solidFill>
                  <a:schemeClr val="tx1"/>
                </a:solidFill>
              </a:rPr>
              <a:t>Challenges</a:t>
            </a:r>
            <a:endParaRPr lang="en-US">
              <a:solidFill>
                <a:schemeClr val="tx1"/>
              </a:solidFill>
            </a:endParaRPr>
          </a:p>
          <a:p>
            <a:pPr marL="285750" lvl="1" indent="-285750">
              <a:buChar char="•"/>
            </a:pPr>
            <a:r>
              <a:rPr lang="en-US" sz="1200">
                <a:solidFill>
                  <a:schemeClr val="tx1"/>
                </a:solidFill>
              </a:rPr>
              <a:t>Facing stiff competition from industry leaderNetflix with a market valuation of $258 billion.</a:t>
            </a:r>
            <a:endParaRPr lang="en-US">
              <a:solidFill>
                <a:schemeClr val="tx1"/>
              </a:solidFill>
            </a:endParaRPr>
          </a:p>
          <a:p>
            <a:pPr marL="285750" lvl="1" indent="-285750">
              <a:buChar char="•"/>
            </a:pPr>
            <a:r>
              <a:rPr lang="en-US" sz="1200">
                <a:solidFill>
                  <a:schemeClr val="tx1"/>
                </a:solidFill>
              </a:rPr>
              <a:t>Recent subscriber dip from 161.8 million to 149.6 million.</a:t>
            </a:r>
            <a:endParaRPr lang="en-US">
              <a:solidFill>
                <a:schemeClr val="tx1"/>
              </a:solidFill>
            </a:endParaRPr>
          </a:p>
          <a:p>
            <a:pPr>
              <a:buChar char="•"/>
            </a:pPr>
            <a:r>
              <a:rPr lang="en-US" sz="1200" b="1">
                <a:solidFill>
                  <a:schemeClr val="tx1"/>
                </a:solidFill>
              </a:rPr>
              <a:t>Strategic Response</a:t>
            </a:r>
            <a:endParaRPr lang="en-US">
              <a:solidFill>
                <a:schemeClr val="tx1"/>
              </a:solidFill>
            </a:endParaRPr>
          </a:p>
          <a:p>
            <a:pPr marL="285750" lvl="1" indent="-285750">
              <a:buChar char="•"/>
            </a:pPr>
            <a:r>
              <a:rPr lang="en-US" sz="1200">
                <a:solidFill>
                  <a:schemeClr val="tx1"/>
                </a:solidFill>
              </a:rPr>
              <a:t>$25 billion investment in content to enhance brand appeal and financial performance.</a:t>
            </a:r>
            <a:endParaRPr lang="en-US">
              <a:solidFill>
                <a:schemeClr val="tx1"/>
              </a:solidFill>
            </a:endParaRPr>
          </a:p>
          <a:p>
            <a:pPr marL="285750" lvl="1" indent="-285750">
              <a:buChar char="•"/>
            </a:pPr>
            <a:r>
              <a:rPr lang="en-US" sz="1200">
                <a:solidFill>
                  <a:schemeClr val="tx1"/>
                </a:solidFill>
              </a:rPr>
              <a:t>Aim: Strengthen Disney DTC’s position as a leader in the entertainment industry.</a:t>
            </a:r>
            <a:endParaRPr lang="en-US">
              <a:solidFill>
                <a:schemeClr val="tx1"/>
              </a:solidFill>
            </a:endParaRPr>
          </a:p>
          <a:p>
            <a:endParaRPr lang="en-US">
              <a:solidFill>
                <a:schemeClr val="tx1"/>
              </a:solidFill>
            </a:endParaRPr>
          </a:p>
        </p:txBody>
      </p:sp>
    </p:spTree>
    <p:extLst>
      <p:ext uri="{BB962C8B-B14F-4D97-AF65-F5344CB8AC3E}">
        <p14:creationId xmlns:p14="http://schemas.microsoft.com/office/powerpoint/2010/main" val="1138315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26"/>
        <p:cNvGrpSpPr/>
        <p:nvPr/>
      </p:nvGrpSpPr>
      <p:grpSpPr>
        <a:xfrm>
          <a:off x="0" y="0"/>
          <a:ext cx="0" cy="0"/>
          <a:chOff x="0" y="0"/>
          <a:chExt cx="0" cy="0"/>
        </a:xfrm>
      </p:grpSpPr>
      <p:sp>
        <p:nvSpPr>
          <p:cNvPr id="1227" name="Google Shape;1227;p36"/>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1228" name="Google Shape;1228;p36"/>
          <p:cNvGrpSpPr/>
          <p:nvPr/>
        </p:nvGrpSpPr>
        <p:grpSpPr>
          <a:xfrm>
            <a:off x="533400" y="1312755"/>
            <a:ext cx="1813800" cy="757433"/>
            <a:chOff x="533400" y="1312755"/>
            <a:chExt cx="1813800" cy="757433"/>
          </a:xfrm>
        </p:grpSpPr>
        <p:sp>
          <p:nvSpPr>
            <p:cNvPr id="1229" name="Google Shape;1229;p36"/>
            <p:cNvSpPr txBox="1"/>
            <p:nvPr/>
          </p:nvSpPr>
          <p:spPr>
            <a:xfrm>
              <a:off x="533400" y="1550588"/>
              <a:ext cx="1813800" cy="519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200">
                  <a:solidFill>
                    <a:srgbClr val="000000"/>
                  </a:solidFill>
                  <a:latin typeface="Roboto"/>
                  <a:ea typeface="Roboto"/>
                  <a:cs typeface="Roboto"/>
                  <a:sym typeface="Roboto"/>
                </a:rPr>
                <a:t>It’s the smallest planet in the Solar System</a:t>
              </a:r>
              <a:endParaRPr sz="1200">
                <a:solidFill>
                  <a:srgbClr val="000000"/>
                </a:solidFill>
                <a:latin typeface="Roboto"/>
                <a:ea typeface="Roboto"/>
                <a:cs typeface="Roboto"/>
                <a:sym typeface="Roboto"/>
              </a:endParaRPr>
            </a:p>
          </p:txBody>
        </p:sp>
        <p:sp>
          <p:nvSpPr>
            <p:cNvPr id="1230" name="Google Shape;1230;p36"/>
            <p:cNvSpPr txBox="1"/>
            <p:nvPr/>
          </p:nvSpPr>
          <p:spPr>
            <a:xfrm>
              <a:off x="533400" y="1312755"/>
              <a:ext cx="1813800" cy="2394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800">
                  <a:solidFill>
                    <a:srgbClr val="FFFFFF"/>
                  </a:solidFill>
                  <a:latin typeface="Fira Sans Extra Condensed Medium"/>
                  <a:ea typeface="Fira Sans Extra Condensed Medium"/>
                  <a:cs typeface="Fira Sans Extra Condensed Medium"/>
                  <a:sym typeface="Fira Sans Extra Condensed Medium"/>
                </a:rPr>
                <a:t>Resources</a:t>
              </a:r>
              <a:endParaRPr sz="18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231" name="Google Shape;1231;p36"/>
          <p:cNvGrpSpPr/>
          <p:nvPr/>
        </p:nvGrpSpPr>
        <p:grpSpPr>
          <a:xfrm>
            <a:off x="533400" y="2554388"/>
            <a:ext cx="1813800" cy="757424"/>
            <a:chOff x="533400" y="2554388"/>
            <a:chExt cx="1813800" cy="757424"/>
          </a:xfrm>
        </p:grpSpPr>
        <p:sp>
          <p:nvSpPr>
            <p:cNvPr id="1232" name="Google Shape;1232;p36"/>
            <p:cNvSpPr txBox="1"/>
            <p:nvPr/>
          </p:nvSpPr>
          <p:spPr>
            <a:xfrm>
              <a:off x="533400" y="2792212"/>
              <a:ext cx="1813800" cy="5196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200">
                  <a:latin typeface="Roboto"/>
                  <a:ea typeface="Roboto"/>
                  <a:cs typeface="Roboto"/>
                  <a:sym typeface="Roboto"/>
                </a:rPr>
                <a:t>It’s the biggest planet in the Solar System</a:t>
              </a:r>
              <a:endParaRPr sz="1200">
                <a:latin typeface="Roboto"/>
                <a:ea typeface="Roboto"/>
                <a:cs typeface="Roboto"/>
                <a:sym typeface="Roboto"/>
              </a:endParaRPr>
            </a:p>
          </p:txBody>
        </p:sp>
        <p:sp>
          <p:nvSpPr>
            <p:cNvPr id="1233" name="Google Shape;1233;p36"/>
            <p:cNvSpPr txBox="1"/>
            <p:nvPr/>
          </p:nvSpPr>
          <p:spPr>
            <a:xfrm>
              <a:off x="533400" y="2554388"/>
              <a:ext cx="1813800" cy="239400"/>
            </a:xfrm>
            <a:prstGeom prst="rect">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FFFFFF"/>
                  </a:solidFill>
                  <a:latin typeface="Fira Sans Extra Condensed Medium"/>
                  <a:ea typeface="Fira Sans Extra Condensed Medium"/>
                  <a:cs typeface="Fira Sans Extra Condensed Medium"/>
                  <a:sym typeface="Fira Sans Extra Condensed Medium"/>
                </a:rPr>
                <a:t>Capacity</a:t>
              </a:r>
              <a:endParaRPr sz="18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234" name="Google Shape;1234;p36"/>
          <p:cNvGrpSpPr/>
          <p:nvPr/>
        </p:nvGrpSpPr>
        <p:grpSpPr>
          <a:xfrm>
            <a:off x="533400" y="3796021"/>
            <a:ext cx="1813800" cy="757466"/>
            <a:chOff x="533400" y="3796021"/>
            <a:chExt cx="1813800" cy="757466"/>
          </a:xfrm>
        </p:grpSpPr>
        <p:sp>
          <p:nvSpPr>
            <p:cNvPr id="1235" name="Google Shape;1235;p36"/>
            <p:cNvSpPr txBox="1"/>
            <p:nvPr/>
          </p:nvSpPr>
          <p:spPr>
            <a:xfrm>
              <a:off x="533400" y="4033888"/>
              <a:ext cx="1813800" cy="519600"/>
            </a:xfrm>
            <a:prstGeom prst="rect">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200">
                  <a:solidFill>
                    <a:srgbClr val="000000"/>
                  </a:solidFill>
                  <a:latin typeface="Roboto"/>
                  <a:ea typeface="Roboto"/>
                  <a:cs typeface="Roboto"/>
                  <a:sym typeface="Roboto"/>
                </a:rPr>
                <a:t>It’s composed of hydrogen and helium</a:t>
              </a:r>
              <a:endParaRPr sz="1200">
                <a:latin typeface="Roboto"/>
                <a:ea typeface="Roboto"/>
                <a:cs typeface="Roboto"/>
                <a:sym typeface="Roboto"/>
              </a:endParaRPr>
            </a:p>
          </p:txBody>
        </p:sp>
        <p:sp>
          <p:nvSpPr>
            <p:cNvPr id="1236" name="Google Shape;1236;p36"/>
            <p:cNvSpPr txBox="1"/>
            <p:nvPr/>
          </p:nvSpPr>
          <p:spPr>
            <a:xfrm>
              <a:off x="533400" y="3796021"/>
              <a:ext cx="1813800" cy="239400"/>
            </a:xfrm>
            <a:prstGeom prst="rect">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FFFFFF"/>
                  </a:solidFill>
                  <a:latin typeface="Fira Sans Extra Condensed Medium"/>
                  <a:ea typeface="Fira Sans Extra Condensed Medium"/>
                  <a:cs typeface="Fira Sans Extra Condensed Medium"/>
                  <a:sym typeface="Fira Sans Extra Condensed Medium"/>
                </a:rPr>
                <a:t>Motives</a:t>
              </a:r>
              <a:endParaRPr sz="18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237" name="Google Shape;1237;p36"/>
          <p:cNvGrpSpPr/>
          <p:nvPr/>
        </p:nvGrpSpPr>
        <p:grpSpPr>
          <a:xfrm>
            <a:off x="6796800" y="2554388"/>
            <a:ext cx="1813800" cy="757430"/>
            <a:chOff x="6796800" y="2554388"/>
            <a:chExt cx="1813800" cy="757430"/>
          </a:xfrm>
        </p:grpSpPr>
        <p:sp>
          <p:nvSpPr>
            <p:cNvPr id="1238" name="Google Shape;1238;p36"/>
            <p:cNvSpPr txBox="1"/>
            <p:nvPr/>
          </p:nvSpPr>
          <p:spPr>
            <a:xfrm>
              <a:off x="6796800" y="2792218"/>
              <a:ext cx="1813800" cy="519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200">
                  <a:solidFill>
                    <a:srgbClr val="000000"/>
                  </a:solidFill>
                  <a:latin typeface="Roboto"/>
                  <a:ea typeface="Roboto"/>
                  <a:cs typeface="Roboto"/>
                  <a:sym typeface="Roboto"/>
                </a:rPr>
                <a:t>It’s a cold place. It’s full of iron oxide dust</a:t>
              </a:r>
              <a:endParaRPr sz="1200">
                <a:latin typeface="Roboto"/>
                <a:ea typeface="Roboto"/>
                <a:cs typeface="Roboto"/>
                <a:sym typeface="Roboto"/>
              </a:endParaRPr>
            </a:p>
          </p:txBody>
        </p:sp>
        <p:sp>
          <p:nvSpPr>
            <p:cNvPr id="1239" name="Google Shape;1239;p36"/>
            <p:cNvSpPr txBox="1"/>
            <p:nvPr/>
          </p:nvSpPr>
          <p:spPr>
            <a:xfrm>
              <a:off x="6796800" y="2554388"/>
              <a:ext cx="1813800" cy="2394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r>
                <a:rPr lang="en-GB" sz="1800">
                  <a:solidFill>
                    <a:srgbClr val="FFFFFF"/>
                  </a:solidFill>
                  <a:latin typeface="Fira Sans Extra Condensed Medium"/>
                  <a:ea typeface="Fira Sans Extra Condensed Medium"/>
                  <a:cs typeface="Fira Sans Extra Condensed Medium"/>
                  <a:sym typeface="Fira Sans Extra Condensed Medium"/>
                </a:rPr>
                <a:t>Information</a:t>
              </a:r>
              <a:endParaRPr sz="18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240" name="Google Shape;1240;p36"/>
          <p:cNvGrpSpPr/>
          <p:nvPr/>
        </p:nvGrpSpPr>
        <p:grpSpPr>
          <a:xfrm>
            <a:off x="6796800" y="3796021"/>
            <a:ext cx="1813800" cy="757466"/>
            <a:chOff x="6796800" y="3796021"/>
            <a:chExt cx="1813800" cy="757466"/>
          </a:xfrm>
        </p:grpSpPr>
        <p:sp>
          <p:nvSpPr>
            <p:cNvPr id="1241" name="Google Shape;1241;p36"/>
            <p:cNvSpPr txBox="1"/>
            <p:nvPr/>
          </p:nvSpPr>
          <p:spPr>
            <a:xfrm>
              <a:off x="6796800" y="4033888"/>
              <a:ext cx="1813800" cy="519600"/>
            </a:xfrm>
            <a:prstGeom prst="rect">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200">
                  <a:solidFill>
                    <a:srgbClr val="000000"/>
                  </a:solidFill>
                  <a:latin typeface="Roboto"/>
                  <a:ea typeface="Roboto"/>
                  <a:cs typeface="Roboto"/>
                  <a:sym typeface="Roboto"/>
                </a:rPr>
                <a:t>Venus has a very poisonous atmosphere</a:t>
              </a:r>
              <a:endParaRPr sz="1200">
                <a:latin typeface="Roboto"/>
                <a:ea typeface="Roboto"/>
                <a:cs typeface="Roboto"/>
                <a:sym typeface="Roboto"/>
              </a:endParaRPr>
            </a:p>
          </p:txBody>
        </p:sp>
        <p:sp>
          <p:nvSpPr>
            <p:cNvPr id="1242" name="Google Shape;1242;p36"/>
            <p:cNvSpPr txBox="1"/>
            <p:nvPr/>
          </p:nvSpPr>
          <p:spPr>
            <a:xfrm>
              <a:off x="6796800" y="3796021"/>
              <a:ext cx="1813800" cy="239400"/>
            </a:xfrm>
            <a:prstGeom prst="rect">
              <a:avLst/>
            </a:pr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r>
                <a:rPr lang="en-GB" sz="1800">
                  <a:solidFill>
                    <a:srgbClr val="FFFFFF"/>
                  </a:solidFill>
                  <a:latin typeface="Fira Sans Extra Condensed Medium"/>
                  <a:ea typeface="Fira Sans Extra Condensed Medium"/>
                  <a:cs typeface="Fira Sans Extra Condensed Medium"/>
                  <a:sym typeface="Fira Sans Extra Condensed Medium"/>
                </a:rPr>
                <a:t>Knowledge</a:t>
              </a:r>
              <a:endParaRPr sz="18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243" name="Google Shape;1243;p36"/>
          <p:cNvGrpSpPr/>
          <p:nvPr/>
        </p:nvGrpSpPr>
        <p:grpSpPr>
          <a:xfrm>
            <a:off x="6796800" y="1312755"/>
            <a:ext cx="1813800" cy="757433"/>
            <a:chOff x="6796800" y="1312755"/>
            <a:chExt cx="1813800" cy="757433"/>
          </a:xfrm>
        </p:grpSpPr>
        <p:sp>
          <p:nvSpPr>
            <p:cNvPr id="1244" name="Google Shape;1244;p36"/>
            <p:cNvSpPr txBox="1"/>
            <p:nvPr/>
          </p:nvSpPr>
          <p:spPr>
            <a:xfrm>
              <a:off x="6796800" y="1550588"/>
              <a:ext cx="1813800" cy="519600"/>
            </a:xfrm>
            <a:prstGeom prst="rect">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200">
                  <a:solidFill>
                    <a:srgbClr val="000000"/>
                  </a:solidFill>
                  <a:latin typeface="Roboto"/>
                  <a:ea typeface="Roboto"/>
                  <a:cs typeface="Roboto"/>
                  <a:sym typeface="Roboto"/>
                </a:rPr>
                <a:t>It’s the farthest planet from the Sun</a:t>
              </a:r>
              <a:endParaRPr sz="1200">
                <a:latin typeface="Roboto"/>
                <a:ea typeface="Roboto"/>
                <a:cs typeface="Roboto"/>
                <a:sym typeface="Roboto"/>
              </a:endParaRPr>
            </a:p>
          </p:txBody>
        </p:sp>
        <p:sp>
          <p:nvSpPr>
            <p:cNvPr id="1245" name="Google Shape;1245;p36"/>
            <p:cNvSpPr txBox="1"/>
            <p:nvPr/>
          </p:nvSpPr>
          <p:spPr>
            <a:xfrm>
              <a:off x="6796800" y="1312755"/>
              <a:ext cx="1813800" cy="239400"/>
            </a:xfrm>
            <a:prstGeom prst="rect">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r>
                <a:rPr lang="en-GB" sz="1800">
                  <a:solidFill>
                    <a:srgbClr val="FFFFFF"/>
                  </a:solidFill>
                  <a:latin typeface="Fira Sans Extra Condensed Medium"/>
                  <a:ea typeface="Fira Sans Extra Condensed Medium"/>
                  <a:cs typeface="Fira Sans Extra Condensed Medium"/>
                  <a:sym typeface="Fira Sans Extra Condensed Medium"/>
                </a:rPr>
                <a:t>Structure</a:t>
              </a:r>
              <a:endParaRPr sz="1800">
                <a:solidFill>
                  <a:srgbClr val="FFFFFF"/>
                </a:solidFill>
                <a:latin typeface="Fira Sans Extra Condensed Medium"/>
                <a:ea typeface="Fira Sans Extra Condensed Medium"/>
                <a:cs typeface="Fira Sans Extra Condensed Medium"/>
                <a:sym typeface="Fira Sans Extra Condensed Medium"/>
              </a:endParaRPr>
            </a:p>
          </p:txBody>
        </p:sp>
      </p:grpSp>
      <p:sp>
        <p:nvSpPr>
          <p:cNvPr id="1246" name="Google Shape;1246;p36"/>
          <p:cNvSpPr txBox="1"/>
          <p:nvPr/>
        </p:nvSpPr>
        <p:spPr>
          <a:xfrm>
            <a:off x="3956525" y="2557963"/>
            <a:ext cx="1230900" cy="7503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000" b="1">
                <a:solidFill>
                  <a:srgbClr val="171717"/>
                </a:solidFill>
                <a:latin typeface="Fira Sans Extra Condensed"/>
                <a:ea typeface="Fira Sans Extra Condensed"/>
                <a:cs typeface="Fira Sans Extra Condensed"/>
                <a:sym typeface="Fira Sans Extra Condensed"/>
              </a:rPr>
              <a:t>Six Boxes</a:t>
            </a:r>
            <a:endParaRPr sz="2000" b="1">
              <a:latin typeface="Fira Sans Extra Condensed"/>
              <a:ea typeface="Fira Sans Extra Condensed"/>
              <a:cs typeface="Fira Sans Extra Condensed"/>
              <a:sym typeface="Fira Sans Extra Condensed"/>
            </a:endParaRPr>
          </a:p>
        </p:txBody>
      </p:sp>
      <p:grpSp>
        <p:nvGrpSpPr>
          <p:cNvPr id="1247" name="Google Shape;1247;p36"/>
          <p:cNvGrpSpPr/>
          <p:nvPr/>
        </p:nvGrpSpPr>
        <p:grpSpPr>
          <a:xfrm>
            <a:off x="2852400" y="1145151"/>
            <a:ext cx="3439193" cy="3575936"/>
            <a:chOff x="2852400" y="1145151"/>
            <a:chExt cx="3439193" cy="3575936"/>
          </a:xfrm>
        </p:grpSpPr>
        <p:sp>
          <p:nvSpPr>
            <p:cNvPr id="1248" name="Google Shape;1248;p36"/>
            <p:cNvSpPr/>
            <p:nvPr/>
          </p:nvSpPr>
          <p:spPr>
            <a:xfrm>
              <a:off x="2852400" y="1740693"/>
              <a:ext cx="1376635" cy="1191328"/>
            </a:xfrm>
            <a:custGeom>
              <a:avLst/>
              <a:gdLst/>
              <a:ahLst/>
              <a:cxnLst/>
              <a:rect l="l" t="t" r="r" b="b"/>
              <a:pathLst>
                <a:path w="18056" h="15625" extrusionOk="0">
                  <a:moveTo>
                    <a:pt x="4499" y="1"/>
                  </a:moveTo>
                  <a:lnTo>
                    <a:pt x="1" y="7813"/>
                  </a:lnTo>
                  <a:lnTo>
                    <a:pt x="4499" y="15624"/>
                  </a:lnTo>
                  <a:lnTo>
                    <a:pt x="13527" y="15624"/>
                  </a:lnTo>
                  <a:lnTo>
                    <a:pt x="18056" y="7813"/>
                  </a:lnTo>
                  <a:lnTo>
                    <a:pt x="135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6"/>
            <p:cNvSpPr/>
            <p:nvPr/>
          </p:nvSpPr>
          <p:spPr>
            <a:xfrm>
              <a:off x="3343251" y="2184401"/>
              <a:ext cx="394968" cy="392845"/>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6"/>
            <p:cNvSpPr/>
            <p:nvPr/>
          </p:nvSpPr>
          <p:spPr>
            <a:xfrm>
              <a:off x="3530111" y="2231107"/>
              <a:ext cx="138059" cy="138059"/>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6"/>
            <p:cNvSpPr/>
            <p:nvPr/>
          </p:nvSpPr>
          <p:spPr>
            <a:xfrm>
              <a:off x="2852400" y="2931929"/>
              <a:ext cx="1376635" cy="1193539"/>
            </a:xfrm>
            <a:custGeom>
              <a:avLst/>
              <a:gdLst/>
              <a:ahLst/>
              <a:cxnLst/>
              <a:rect l="l" t="t" r="r" b="b"/>
              <a:pathLst>
                <a:path w="18056" h="15654" extrusionOk="0">
                  <a:moveTo>
                    <a:pt x="4499" y="0"/>
                  </a:moveTo>
                  <a:lnTo>
                    <a:pt x="1" y="7842"/>
                  </a:lnTo>
                  <a:lnTo>
                    <a:pt x="4499" y="15654"/>
                  </a:lnTo>
                  <a:lnTo>
                    <a:pt x="13527" y="15654"/>
                  </a:lnTo>
                  <a:lnTo>
                    <a:pt x="18056" y="7842"/>
                  </a:lnTo>
                  <a:lnTo>
                    <a:pt x="1352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6"/>
            <p:cNvSpPr/>
            <p:nvPr/>
          </p:nvSpPr>
          <p:spPr>
            <a:xfrm>
              <a:off x="3883679" y="3529835"/>
              <a:ext cx="1376635" cy="1191252"/>
            </a:xfrm>
            <a:custGeom>
              <a:avLst/>
              <a:gdLst/>
              <a:ahLst/>
              <a:cxnLst/>
              <a:rect l="l" t="t" r="r" b="b"/>
              <a:pathLst>
                <a:path w="18056" h="15624" extrusionOk="0">
                  <a:moveTo>
                    <a:pt x="4530" y="0"/>
                  </a:moveTo>
                  <a:lnTo>
                    <a:pt x="1" y="7812"/>
                  </a:lnTo>
                  <a:lnTo>
                    <a:pt x="4530" y="15624"/>
                  </a:lnTo>
                  <a:lnTo>
                    <a:pt x="13557" y="15624"/>
                  </a:lnTo>
                  <a:lnTo>
                    <a:pt x="18056" y="7812"/>
                  </a:lnTo>
                  <a:lnTo>
                    <a:pt x="135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6"/>
            <p:cNvSpPr/>
            <p:nvPr/>
          </p:nvSpPr>
          <p:spPr>
            <a:xfrm>
              <a:off x="4350650" y="3903550"/>
              <a:ext cx="445052" cy="443852"/>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6"/>
            <p:cNvSpPr/>
            <p:nvPr/>
          </p:nvSpPr>
          <p:spPr>
            <a:xfrm>
              <a:off x="4489864" y="3954723"/>
              <a:ext cx="157075" cy="18206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6"/>
            <p:cNvSpPr/>
            <p:nvPr/>
          </p:nvSpPr>
          <p:spPr>
            <a:xfrm>
              <a:off x="4917321" y="1740693"/>
              <a:ext cx="1374271" cy="1191328"/>
            </a:xfrm>
            <a:custGeom>
              <a:avLst/>
              <a:gdLst/>
              <a:ahLst/>
              <a:cxnLst/>
              <a:rect l="l" t="t" r="r" b="b"/>
              <a:pathLst>
                <a:path w="18025" h="15625" extrusionOk="0">
                  <a:moveTo>
                    <a:pt x="4499" y="1"/>
                  </a:moveTo>
                  <a:lnTo>
                    <a:pt x="0" y="7813"/>
                  </a:lnTo>
                  <a:lnTo>
                    <a:pt x="4499" y="15624"/>
                  </a:lnTo>
                  <a:lnTo>
                    <a:pt x="13526" y="15624"/>
                  </a:lnTo>
                  <a:lnTo>
                    <a:pt x="18025" y="7813"/>
                  </a:lnTo>
                  <a:lnTo>
                    <a:pt x="135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6"/>
            <p:cNvSpPr/>
            <p:nvPr/>
          </p:nvSpPr>
          <p:spPr>
            <a:xfrm>
              <a:off x="5397825" y="2130875"/>
              <a:ext cx="412054" cy="410938"/>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6"/>
            <p:cNvSpPr/>
            <p:nvPr/>
          </p:nvSpPr>
          <p:spPr>
            <a:xfrm>
              <a:off x="4917321" y="2931929"/>
              <a:ext cx="1374271" cy="1193539"/>
            </a:xfrm>
            <a:custGeom>
              <a:avLst/>
              <a:gdLst/>
              <a:ahLst/>
              <a:cxnLst/>
              <a:rect l="l" t="t" r="r" b="b"/>
              <a:pathLst>
                <a:path w="18025" h="15654" extrusionOk="0">
                  <a:moveTo>
                    <a:pt x="4499" y="0"/>
                  </a:moveTo>
                  <a:lnTo>
                    <a:pt x="0" y="7842"/>
                  </a:lnTo>
                  <a:lnTo>
                    <a:pt x="4499" y="15654"/>
                  </a:lnTo>
                  <a:lnTo>
                    <a:pt x="13526" y="15654"/>
                  </a:lnTo>
                  <a:lnTo>
                    <a:pt x="18025" y="7842"/>
                  </a:lnTo>
                  <a:lnTo>
                    <a:pt x="135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6"/>
            <p:cNvSpPr/>
            <p:nvPr/>
          </p:nvSpPr>
          <p:spPr>
            <a:xfrm>
              <a:off x="5392925" y="3334100"/>
              <a:ext cx="423043" cy="3891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6"/>
            <p:cNvSpPr/>
            <p:nvPr/>
          </p:nvSpPr>
          <p:spPr>
            <a:xfrm>
              <a:off x="3883679" y="1145151"/>
              <a:ext cx="1376635" cy="1191252"/>
            </a:xfrm>
            <a:custGeom>
              <a:avLst/>
              <a:gdLst/>
              <a:ahLst/>
              <a:cxnLst/>
              <a:rect l="l" t="t" r="r" b="b"/>
              <a:pathLst>
                <a:path w="18056" h="15624" extrusionOk="0">
                  <a:moveTo>
                    <a:pt x="4530" y="0"/>
                  </a:moveTo>
                  <a:lnTo>
                    <a:pt x="1" y="7812"/>
                  </a:lnTo>
                  <a:lnTo>
                    <a:pt x="4530" y="15624"/>
                  </a:lnTo>
                  <a:lnTo>
                    <a:pt x="13557" y="15624"/>
                  </a:lnTo>
                  <a:lnTo>
                    <a:pt x="18056" y="7812"/>
                  </a:lnTo>
                  <a:lnTo>
                    <a:pt x="13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6"/>
            <p:cNvSpPr/>
            <p:nvPr/>
          </p:nvSpPr>
          <p:spPr>
            <a:xfrm>
              <a:off x="4356475" y="1524675"/>
              <a:ext cx="433415" cy="432226"/>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6"/>
            <p:cNvSpPr/>
            <p:nvPr/>
          </p:nvSpPr>
          <p:spPr>
            <a:xfrm>
              <a:off x="4556751" y="1679293"/>
              <a:ext cx="52755" cy="52718"/>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6"/>
            <p:cNvSpPr/>
            <p:nvPr/>
          </p:nvSpPr>
          <p:spPr>
            <a:xfrm>
              <a:off x="3343250" y="3303409"/>
              <a:ext cx="408976" cy="402052"/>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6"/>
            <p:cNvSpPr/>
            <p:nvPr/>
          </p:nvSpPr>
          <p:spPr>
            <a:xfrm>
              <a:off x="3732934" y="3286612"/>
              <a:ext cx="51809" cy="51561"/>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6"/>
            <p:cNvSpPr/>
            <p:nvPr/>
          </p:nvSpPr>
          <p:spPr>
            <a:xfrm>
              <a:off x="3689000" y="3269776"/>
              <a:ext cx="21517" cy="51809"/>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6"/>
            <p:cNvSpPr/>
            <p:nvPr/>
          </p:nvSpPr>
          <p:spPr>
            <a:xfrm>
              <a:off x="3749553" y="3360623"/>
              <a:ext cx="52771" cy="22479"/>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69"/>
        <p:cNvGrpSpPr/>
        <p:nvPr/>
      </p:nvGrpSpPr>
      <p:grpSpPr>
        <a:xfrm>
          <a:off x="0" y="0"/>
          <a:ext cx="0" cy="0"/>
          <a:chOff x="0" y="0"/>
          <a:chExt cx="0" cy="0"/>
        </a:xfrm>
      </p:grpSpPr>
      <p:sp>
        <p:nvSpPr>
          <p:cNvPr id="1270" name="Google Shape;1270;p37"/>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sp>
        <p:nvSpPr>
          <p:cNvPr id="1271" name="Google Shape;1271;p37"/>
          <p:cNvSpPr txBox="1"/>
          <p:nvPr/>
        </p:nvSpPr>
        <p:spPr>
          <a:xfrm>
            <a:off x="457200" y="1301075"/>
            <a:ext cx="2716200" cy="500100"/>
          </a:xfrm>
          <a:prstGeom prst="rect">
            <a:avLst/>
          </a:prstGeom>
          <a:solidFill>
            <a:schemeClr val="accent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Thought Oriented</a:t>
            </a:r>
            <a:endParaRPr sz="1900" b="1">
              <a:solidFill>
                <a:srgbClr val="FFFFFF"/>
              </a:solidFill>
              <a:latin typeface="Fira Sans Extra Condensed"/>
              <a:ea typeface="Fira Sans Extra Condensed"/>
              <a:cs typeface="Fira Sans Extra Condensed"/>
              <a:sym typeface="Fira Sans Extra Condensed"/>
            </a:endParaRPr>
          </a:p>
        </p:txBody>
      </p:sp>
      <p:sp>
        <p:nvSpPr>
          <p:cNvPr id="1272" name="Google Shape;1272;p37"/>
          <p:cNvSpPr txBox="1"/>
          <p:nvPr/>
        </p:nvSpPr>
        <p:spPr>
          <a:xfrm>
            <a:off x="3213905" y="1301075"/>
            <a:ext cx="2716200" cy="500100"/>
          </a:xfrm>
          <a:prstGeom prst="rect">
            <a:avLst/>
          </a:prstGeom>
          <a:solidFill>
            <a:schemeClr val="accent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People Oriented</a:t>
            </a:r>
            <a:endParaRPr sz="1900" b="1">
              <a:solidFill>
                <a:srgbClr val="FFFFFF"/>
              </a:solidFill>
              <a:latin typeface="Fira Sans Extra Condensed"/>
              <a:ea typeface="Fira Sans Extra Condensed"/>
              <a:cs typeface="Fira Sans Extra Condensed"/>
              <a:sym typeface="Fira Sans Extra Condensed"/>
            </a:endParaRPr>
          </a:p>
        </p:txBody>
      </p:sp>
      <p:sp>
        <p:nvSpPr>
          <p:cNvPr id="1273" name="Google Shape;1273;p37"/>
          <p:cNvSpPr txBox="1"/>
          <p:nvPr/>
        </p:nvSpPr>
        <p:spPr>
          <a:xfrm>
            <a:off x="5970643" y="1301075"/>
            <a:ext cx="2716200" cy="5001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900" b="1">
                <a:solidFill>
                  <a:srgbClr val="FFFFFF"/>
                </a:solidFill>
                <a:latin typeface="Fira Sans Extra Condensed"/>
                <a:ea typeface="Fira Sans Extra Condensed"/>
                <a:cs typeface="Fira Sans Extra Condensed"/>
                <a:sym typeface="Fira Sans Extra Condensed"/>
              </a:rPr>
              <a:t>Action Oriented</a:t>
            </a:r>
            <a:endParaRPr sz="1900" b="1">
              <a:solidFill>
                <a:srgbClr val="FFFFFF"/>
              </a:solidFill>
              <a:latin typeface="Fira Sans Extra Condensed"/>
              <a:ea typeface="Fira Sans Extra Condensed"/>
              <a:cs typeface="Fira Sans Extra Condensed"/>
              <a:sym typeface="Fira Sans Extra Condensed"/>
            </a:endParaRPr>
          </a:p>
        </p:txBody>
      </p:sp>
      <p:grpSp>
        <p:nvGrpSpPr>
          <p:cNvPr id="1274" name="Google Shape;1274;p37"/>
          <p:cNvGrpSpPr/>
          <p:nvPr/>
        </p:nvGrpSpPr>
        <p:grpSpPr>
          <a:xfrm>
            <a:off x="551275" y="1886725"/>
            <a:ext cx="2471525" cy="850625"/>
            <a:chOff x="551275" y="1886725"/>
            <a:chExt cx="2471525" cy="850625"/>
          </a:xfrm>
        </p:grpSpPr>
        <p:sp>
          <p:nvSpPr>
            <p:cNvPr id="1275" name="Google Shape;1275;p37"/>
            <p:cNvSpPr txBox="1"/>
            <p:nvPr/>
          </p:nvSpPr>
          <p:spPr>
            <a:xfrm>
              <a:off x="551275" y="19495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76" name="Google Shape;1276;p37"/>
            <p:cNvSpPr txBox="1"/>
            <p:nvPr/>
          </p:nvSpPr>
          <p:spPr>
            <a:xfrm>
              <a:off x="601788" y="1886725"/>
              <a:ext cx="2421000" cy="787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77" name="Google Shape;1277;p37"/>
            <p:cNvSpPr txBox="1"/>
            <p:nvPr/>
          </p:nvSpPr>
          <p:spPr>
            <a:xfrm>
              <a:off x="60180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Monitor</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1278" name="Google Shape;1278;p37"/>
            <p:cNvSpPr txBox="1"/>
            <p:nvPr/>
          </p:nvSpPr>
          <p:spPr>
            <a:xfrm>
              <a:off x="989850" y="21953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Despite being red, Mars is a cold place</a:t>
              </a:r>
              <a:endParaRPr sz="1200">
                <a:solidFill>
                  <a:schemeClr val="lt1"/>
                </a:solidFill>
                <a:latin typeface="Roboto"/>
                <a:ea typeface="Roboto"/>
                <a:cs typeface="Roboto"/>
                <a:sym typeface="Roboto"/>
              </a:endParaRPr>
            </a:p>
          </p:txBody>
        </p:sp>
      </p:grpSp>
      <p:grpSp>
        <p:nvGrpSpPr>
          <p:cNvPr id="1279" name="Google Shape;1279;p37"/>
          <p:cNvGrpSpPr/>
          <p:nvPr/>
        </p:nvGrpSpPr>
        <p:grpSpPr>
          <a:xfrm>
            <a:off x="551275" y="2866175"/>
            <a:ext cx="2471525" cy="850625"/>
            <a:chOff x="551275" y="2866175"/>
            <a:chExt cx="2471525" cy="850625"/>
          </a:xfrm>
        </p:grpSpPr>
        <p:sp>
          <p:nvSpPr>
            <p:cNvPr id="1280" name="Google Shape;1280;p37"/>
            <p:cNvSpPr txBox="1"/>
            <p:nvPr/>
          </p:nvSpPr>
          <p:spPr>
            <a:xfrm>
              <a:off x="551275" y="292900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81" name="Google Shape;1281;p37"/>
            <p:cNvSpPr txBox="1"/>
            <p:nvPr/>
          </p:nvSpPr>
          <p:spPr>
            <a:xfrm>
              <a:off x="601788" y="2866175"/>
              <a:ext cx="2421000" cy="787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82" name="Google Shape;1282;p37"/>
            <p:cNvSpPr txBox="1"/>
            <p:nvPr/>
          </p:nvSpPr>
          <p:spPr>
            <a:xfrm>
              <a:off x="60180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Specialist</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1283" name="Google Shape;1283;p37"/>
            <p:cNvSpPr txBox="1"/>
            <p:nvPr/>
          </p:nvSpPr>
          <p:spPr>
            <a:xfrm>
              <a:off x="989850" y="317480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Saturn is the ringed one. It has rings</a:t>
              </a:r>
              <a:endParaRPr sz="1200">
                <a:solidFill>
                  <a:schemeClr val="lt1"/>
                </a:solidFill>
                <a:latin typeface="Roboto"/>
                <a:ea typeface="Roboto"/>
                <a:cs typeface="Roboto"/>
                <a:sym typeface="Roboto"/>
              </a:endParaRPr>
            </a:p>
          </p:txBody>
        </p:sp>
      </p:grpSp>
      <p:grpSp>
        <p:nvGrpSpPr>
          <p:cNvPr id="1284" name="Google Shape;1284;p37"/>
          <p:cNvGrpSpPr/>
          <p:nvPr/>
        </p:nvGrpSpPr>
        <p:grpSpPr>
          <a:xfrm>
            <a:off x="551275" y="3845625"/>
            <a:ext cx="2471525" cy="850625"/>
            <a:chOff x="551275" y="3845625"/>
            <a:chExt cx="2471525" cy="850625"/>
          </a:xfrm>
        </p:grpSpPr>
        <p:sp>
          <p:nvSpPr>
            <p:cNvPr id="1285" name="Google Shape;1285;p37"/>
            <p:cNvSpPr txBox="1"/>
            <p:nvPr/>
          </p:nvSpPr>
          <p:spPr>
            <a:xfrm>
              <a:off x="551275" y="39084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86" name="Google Shape;1286;p37"/>
            <p:cNvSpPr txBox="1"/>
            <p:nvPr/>
          </p:nvSpPr>
          <p:spPr>
            <a:xfrm>
              <a:off x="601788" y="3845625"/>
              <a:ext cx="2421000" cy="787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87" name="Google Shape;1287;p37"/>
            <p:cNvSpPr txBox="1"/>
            <p:nvPr/>
          </p:nvSpPr>
          <p:spPr>
            <a:xfrm>
              <a:off x="601800" y="38456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Plant</a:t>
              </a:r>
              <a:endParaRPr sz="1600">
                <a:solidFill>
                  <a:schemeClr val="lt1"/>
                </a:solidFill>
                <a:latin typeface="Fira Sans Extra Condensed Medium"/>
                <a:ea typeface="Fira Sans Extra Condensed Medium"/>
                <a:cs typeface="Fira Sans Extra Condensed Medium"/>
                <a:sym typeface="Fira Sans Extra Condensed Medium"/>
              </a:endParaRPr>
            </a:p>
          </p:txBody>
        </p:sp>
        <p:sp>
          <p:nvSpPr>
            <p:cNvPr id="1288" name="Google Shape;1288;p37"/>
            <p:cNvSpPr txBox="1"/>
            <p:nvPr/>
          </p:nvSpPr>
          <p:spPr>
            <a:xfrm>
              <a:off x="989850" y="41542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Earth is the planet where we live on</a:t>
              </a:r>
              <a:endParaRPr sz="1200">
                <a:solidFill>
                  <a:schemeClr val="lt1"/>
                </a:solidFill>
                <a:latin typeface="Roboto"/>
                <a:ea typeface="Roboto"/>
                <a:cs typeface="Roboto"/>
                <a:sym typeface="Roboto"/>
              </a:endParaRPr>
            </a:p>
          </p:txBody>
        </p:sp>
      </p:grpSp>
      <p:grpSp>
        <p:nvGrpSpPr>
          <p:cNvPr id="1289" name="Google Shape;1289;p37"/>
          <p:cNvGrpSpPr/>
          <p:nvPr/>
        </p:nvGrpSpPr>
        <p:grpSpPr>
          <a:xfrm>
            <a:off x="3336238" y="1886725"/>
            <a:ext cx="2471518" cy="850625"/>
            <a:chOff x="3336238" y="1886725"/>
            <a:chExt cx="2471518" cy="850625"/>
          </a:xfrm>
        </p:grpSpPr>
        <p:sp>
          <p:nvSpPr>
            <p:cNvPr id="1290" name="Google Shape;1290;p37"/>
            <p:cNvSpPr txBox="1"/>
            <p:nvPr/>
          </p:nvSpPr>
          <p:spPr>
            <a:xfrm>
              <a:off x="3336238" y="19495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91" name="Google Shape;1291;p37"/>
            <p:cNvSpPr txBox="1"/>
            <p:nvPr/>
          </p:nvSpPr>
          <p:spPr>
            <a:xfrm>
              <a:off x="3386756" y="1886725"/>
              <a:ext cx="2421000" cy="787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92" name="Google Shape;1292;p37"/>
            <p:cNvSpPr txBox="1"/>
            <p:nvPr/>
          </p:nvSpPr>
          <p:spPr>
            <a:xfrm>
              <a:off x="3777900" y="21953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Venus has a very beautiful name </a:t>
              </a:r>
              <a:endParaRPr sz="1200">
                <a:solidFill>
                  <a:schemeClr val="lt1"/>
                </a:solidFill>
                <a:latin typeface="Roboto"/>
                <a:ea typeface="Roboto"/>
                <a:cs typeface="Roboto"/>
                <a:sym typeface="Roboto"/>
              </a:endParaRPr>
            </a:p>
          </p:txBody>
        </p:sp>
        <p:sp>
          <p:nvSpPr>
            <p:cNvPr id="1293" name="Google Shape;1293;p37"/>
            <p:cNvSpPr txBox="1"/>
            <p:nvPr/>
          </p:nvSpPr>
          <p:spPr>
            <a:xfrm>
              <a:off x="338675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Team Worker</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1294" name="Google Shape;1294;p37"/>
          <p:cNvGrpSpPr/>
          <p:nvPr/>
        </p:nvGrpSpPr>
        <p:grpSpPr>
          <a:xfrm>
            <a:off x="3336238" y="2866175"/>
            <a:ext cx="2471518" cy="850625"/>
            <a:chOff x="3336238" y="2866175"/>
            <a:chExt cx="2471518" cy="850625"/>
          </a:xfrm>
        </p:grpSpPr>
        <p:sp>
          <p:nvSpPr>
            <p:cNvPr id="1295" name="Google Shape;1295;p37"/>
            <p:cNvSpPr txBox="1"/>
            <p:nvPr/>
          </p:nvSpPr>
          <p:spPr>
            <a:xfrm>
              <a:off x="3336238" y="292900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96" name="Google Shape;1296;p37"/>
            <p:cNvSpPr txBox="1"/>
            <p:nvPr/>
          </p:nvSpPr>
          <p:spPr>
            <a:xfrm>
              <a:off x="3386756" y="2866175"/>
              <a:ext cx="2421000" cy="787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297" name="Google Shape;1297;p37"/>
            <p:cNvSpPr txBox="1"/>
            <p:nvPr/>
          </p:nvSpPr>
          <p:spPr>
            <a:xfrm>
              <a:off x="3777900" y="317480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It’s the closest planet to the Sun</a:t>
              </a:r>
              <a:endParaRPr sz="1200">
                <a:solidFill>
                  <a:schemeClr val="lt1"/>
                </a:solidFill>
                <a:latin typeface="Roboto"/>
                <a:ea typeface="Roboto"/>
                <a:cs typeface="Roboto"/>
                <a:sym typeface="Roboto"/>
              </a:endParaRPr>
            </a:p>
          </p:txBody>
        </p:sp>
        <p:sp>
          <p:nvSpPr>
            <p:cNvPr id="1298" name="Google Shape;1298;p37"/>
            <p:cNvSpPr txBox="1"/>
            <p:nvPr/>
          </p:nvSpPr>
          <p:spPr>
            <a:xfrm>
              <a:off x="338675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Resource Investigator</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1299" name="Google Shape;1299;p37"/>
          <p:cNvGrpSpPr/>
          <p:nvPr/>
        </p:nvGrpSpPr>
        <p:grpSpPr>
          <a:xfrm>
            <a:off x="3336238" y="3845625"/>
            <a:ext cx="2471518" cy="850625"/>
            <a:chOff x="3336238" y="3845625"/>
            <a:chExt cx="2471518" cy="850625"/>
          </a:xfrm>
        </p:grpSpPr>
        <p:sp>
          <p:nvSpPr>
            <p:cNvPr id="1300" name="Google Shape;1300;p37"/>
            <p:cNvSpPr txBox="1"/>
            <p:nvPr/>
          </p:nvSpPr>
          <p:spPr>
            <a:xfrm>
              <a:off x="3336238" y="39084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01" name="Google Shape;1301;p37"/>
            <p:cNvSpPr txBox="1"/>
            <p:nvPr/>
          </p:nvSpPr>
          <p:spPr>
            <a:xfrm>
              <a:off x="3386756" y="3845625"/>
              <a:ext cx="2421000" cy="787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02" name="Google Shape;1302;p37"/>
            <p:cNvSpPr txBox="1"/>
            <p:nvPr/>
          </p:nvSpPr>
          <p:spPr>
            <a:xfrm>
              <a:off x="3803164" y="41542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Pluto is considered a dwarf planet</a:t>
              </a:r>
              <a:endParaRPr sz="1200">
                <a:solidFill>
                  <a:schemeClr val="lt1"/>
                </a:solidFill>
                <a:latin typeface="Roboto"/>
                <a:ea typeface="Roboto"/>
                <a:cs typeface="Roboto"/>
                <a:sym typeface="Roboto"/>
              </a:endParaRPr>
            </a:p>
          </p:txBody>
        </p:sp>
        <p:sp>
          <p:nvSpPr>
            <p:cNvPr id="1303" name="Google Shape;1303;p37"/>
            <p:cNvSpPr txBox="1"/>
            <p:nvPr/>
          </p:nvSpPr>
          <p:spPr>
            <a:xfrm>
              <a:off x="3386750" y="38456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Coordinator</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1304" name="Google Shape;1304;p37"/>
          <p:cNvGrpSpPr/>
          <p:nvPr/>
        </p:nvGrpSpPr>
        <p:grpSpPr>
          <a:xfrm>
            <a:off x="6093001" y="1886725"/>
            <a:ext cx="2471549" cy="850625"/>
            <a:chOff x="6093001" y="1886725"/>
            <a:chExt cx="2471549" cy="850625"/>
          </a:xfrm>
        </p:grpSpPr>
        <p:sp>
          <p:nvSpPr>
            <p:cNvPr id="1305" name="Google Shape;1305;p37"/>
            <p:cNvSpPr txBox="1"/>
            <p:nvPr/>
          </p:nvSpPr>
          <p:spPr>
            <a:xfrm>
              <a:off x="6093001" y="19495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06" name="Google Shape;1306;p37"/>
            <p:cNvSpPr txBox="1"/>
            <p:nvPr/>
          </p:nvSpPr>
          <p:spPr>
            <a:xfrm>
              <a:off x="6143524" y="1886725"/>
              <a:ext cx="2421000" cy="787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07" name="Google Shape;1307;p37"/>
            <p:cNvSpPr txBox="1"/>
            <p:nvPr/>
          </p:nvSpPr>
          <p:spPr>
            <a:xfrm>
              <a:off x="6523500" y="21953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Neptune is the farthest planet </a:t>
              </a:r>
              <a:endParaRPr sz="1200">
                <a:solidFill>
                  <a:schemeClr val="lt1"/>
                </a:solidFill>
                <a:latin typeface="Roboto"/>
                <a:ea typeface="Roboto"/>
                <a:cs typeface="Roboto"/>
                <a:sym typeface="Roboto"/>
              </a:endParaRPr>
            </a:p>
          </p:txBody>
        </p:sp>
        <p:sp>
          <p:nvSpPr>
            <p:cNvPr id="1308" name="Google Shape;1308;p37"/>
            <p:cNvSpPr txBox="1"/>
            <p:nvPr/>
          </p:nvSpPr>
          <p:spPr>
            <a:xfrm>
              <a:off x="6143550" y="18867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Complete</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1309" name="Google Shape;1309;p37"/>
          <p:cNvGrpSpPr/>
          <p:nvPr/>
        </p:nvGrpSpPr>
        <p:grpSpPr>
          <a:xfrm>
            <a:off x="6093001" y="2866175"/>
            <a:ext cx="2471549" cy="850625"/>
            <a:chOff x="6093001" y="2866175"/>
            <a:chExt cx="2471549" cy="850625"/>
          </a:xfrm>
        </p:grpSpPr>
        <p:sp>
          <p:nvSpPr>
            <p:cNvPr id="1310" name="Google Shape;1310;p37"/>
            <p:cNvSpPr txBox="1"/>
            <p:nvPr/>
          </p:nvSpPr>
          <p:spPr>
            <a:xfrm>
              <a:off x="6093001" y="292900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11" name="Google Shape;1311;p37"/>
            <p:cNvSpPr txBox="1"/>
            <p:nvPr/>
          </p:nvSpPr>
          <p:spPr>
            <a:xfrm>
              <a:off x="6143524" y="2866175"/>
              <a:ext cx="2421000" cy="787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12" name="Google Shape;1312;p37"/>
            <p:cNvSpPr txBox="1"/>
            <p:nvPr/>
          </p:nvSpPr>
          <p:spPr>
            <a:xfrm>
              <a:off x="6523500" y="317480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It’s a gas giant and the biggest planet</a:t>
              </a:r>
              <a:endParaRPr sz="1200">
                <a:solidFill>
                  <a:schemeClr val="lt1"/>
                </a:solidFill>
                <a:latin typeface="Roboto"/>
                <a:ea typeface="Roboto"/>
                <a:cs typeface="Roboto"/>
                <a:sym typeface="Roboto"/>
              </a:endParaRPr>
            </a:p>
          </p:txBody>
        </p:sp>
        <p:sp>
          <p:nvSpPr>
            <p:cNvPr id="1313" name="Google Shape;1313;p37"/>
            <p:cNvSpPr txBox="1"/>
            <p:nvPr/>
          </p:nvSpPr>
          <p:spPr>
            <a:xfrm>
              <a:off x="6143550" y="286617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Implementer</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grpSp>
        <p:nvGrpSpPr>
          <p:cNvPr id="1314" name="Google Shape;1314;p37"/>
          <p:cNvGrpSpPr/>
          <p:nvPr/>
        </p:nvGrpSpPr>
        <p:grpSpPr>
          <a:xfrm>
            <a:off x="6093001" y="3845625"/>
            <a:ext cx="2471549" cy="850625"/>
            <a:chOff x="6093001" y="3845625"/>
            <a:chExt cx="2471549" cy="850625"/>
          </a:xfrm>
        </p:grpSpPr>
        <p:sp>
          <p:nvSpPr>
            <p:cNvPr id="1315" name="Google Shape;1315;p37"/>
            <p:cNvSpPr txBox="1"/>
            <p:nvPr/>
          </p:nvSpPr>
          <p:spPr>
            <a:xfrm>
              <a:off x="6093001" y="3908450"/>
              <a:ext cx="2421000" cy="787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16" name="Google Shape;1316;p37"/>
            <p:cNvSpPr txBox="1"/>
            <p:nvPr/>
          </p:nvSpPr>
          <p:spPr>
            <a:xfrm>
              <a:off x="6143524" y="3845625"/>
              <a:ext cx="2421000" cy="787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a:solidFill>
                  <a:srgbClr val="FFFFFF"/>
                </a:solidFill>
                <a:latin typeface="Fira Sans Extra Condensed Medium"/>
                <a:ea typeface="Fira Sans Extra Condensed Medium"/>
                <a:cs typeface="Fira Sans Extra Condensed Medium"/>
                <a:sym typeface="Fira Sans Extra Condensed Medium"/>
              </a:endParaRPr>
            </a:p>
          </p:txBody>
        </p:sp>
        <p:sp>
          <p:nvSpPr>
            <p:cNvPr id="1317" name="Google Shape;1317;p37"/>
            <p:cNvSpPr txBox="1"/>
            <p:nvPr/>
          </p:nvSpPr>
          <p:spPr>
            <a:xfrm>
              <a:off x="6523489" y="4154250"/>
              <a:ext cx="15600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lt1"/>
                  </a:solidFill>
                  <a:latin typeface="Roboto"/>
                  <a:ea typeface="Roboto"/>
                  <a:cs typeface="Roboto"/>
                  <a:sym typeface="Roboto"/>
                </a:rPr>
                <a:t>Saturn is the sixth planet from the Sun</a:t>
              </a:r>
              <a:endParaRPr sz="1200">
                <a:solidFill>
                  <a:schemeClr val="lt1"/>
                </a:solidFill>
                <a:latin typeface="Roboto"/>
                <a:ea typeface="Roboto"/>
                <a:cs typeface="Roboto"/>
                <a:sym typeface="Roboto"/>
              </a:endParaRPr>
            </a:p>
          </p:txBody>
        </p:sp>
        <p:sp>
          <p:nvSpPr>
            <p:cNvPr id="1318" name="Google Shape;1318;p37"/>
            <p:cNvSpPr txBox="1"/>
            <p:nvPr/>
          </p:nvSpPr>
          <p:spPr>
            <a:xfrm>
              <a:off x="6143550" y="3845625"/>
              <a:ext cx="2421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1"/>
                  </a:solidFill>
                  <a:latin typeface="Fira Sans Extra Condensed Medium"/>
                  <a:ea typeface="Fira Sans Extra Condensed Medium"/>
                  <a:cs typeface="Fira Sans Extra Condensed Medium"/>
                  <a:sym typeface="Fira Sans Extra Condensed Medium"/>
                </a:rPr>
                <a:t>Shape</a:t>
              </a:r>
              <a:endParaRPr sz="1600">
                <a:solidFill>
                  <a:schemeClr val="lt1"/>
                </a:solidFill>
                <a:latin typeface="Fira Sans Extra Condensed Medium"/>
                <a:ea typeface="Fira Sans Extra Condensed Medium"/>
                <a:cs typeface="Fira Sans Extra Condensed Medium"/>
                <a:sym typeface="Fira Sans Extra Condensed Medium"/>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322"/>
        <p:cNvGrpSpPr/>
        <p:nvPr/>
      </p:nvGrpSpPr>
      <p:grpSpPr>
        <a:xfrm>
          <a:off x="0" y="0"/>
          <a:ext cx="0" cy="0"/>
          <a:chOff x="0" y="0"/>
          <a:chExt cx="0" cy="0"/>
        </a:xfrm>
      </p:grpSpPr>
      <p:sp>
        <p:nvSpPr>
          <p:cNvPr id="1323" name="Google Shape;1323;p38"/>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1324" name="Google Shape;1324;p38"/>
          <p:cNvGrpSpPr/>
          <p:nvPr/>
        </p:nvGrpSpPr>
        <p:grpSpPr>
          <a:xfrm>
            <a:off x="876225" y="4497475"/>
            <a:ext cx="7474800" cy="234600"/>
            <a:chOff x="876225" y="4497475"/>
            <a:chExt cx="7474800" cy="234600"/>
          </a:xfrm>
        </p:grpSpPr>
        <p:cxnSp>
          <p:nvCxnSpPr>
            <p:cNvPr id="1325" name="Google Shape;1325;p38"/>
            <p:cNvCxnSpPr/>
            <p:nvPr/>
          </p:nvCxnSpPr>
          <p:spPr>
            <a:xfrm rot="10800000">
              <a:off x="876225" y="4614775"/>
              <a:ext cx="7474800" cy="0"/>
            </a:xfrm>
            <a:prstGeom prst="straightConnector1">
              <a:avLst/>
            </a:prstGeom>
            <a:noFill/>
            <a:ln w="9525" cap="flat" cmpd="sng">
              <a:solidFill>
                <a:schemeClr val="dk1"/>
              </a:solidFill>
              <a:prstDash val="solid"/>
              <a:round/>
              <a:headEnd type="triangle" w="med" len="med"/>
              <a:tailEnd type="triangle" w="med" len="med"/>
            </a:ln>
          </p:spPr>
        </p:cxnSp>
        <p:sp>
          <p:nvSpPr>
            <p:cNvPr id="1326" name="Google Shape;1326;p38"/>
            <p:cNvSpPr txBox="1"/>
            <p:nvPr/>
          </p:nvSpPr>
          <p:spPr>
            <a:xfrm>
              <a:off x="3996400" y="4497475"/>
              <a:ext cx="1533000" cy="2346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dk1"/>
                  </a:solidFill>
                  <a:latin typeface="Fira Sans Extra Condensed Medium"/>
                  <a:ea typeface="Fira Sans Extra Condensed Medium"/>
                  <a:cs typeface="Fira Sans Extra Condensed Medium"/>
                  <a:sym typeface="Fira Sans Extra Condensed Medium"/>
                </a:rPr>
                <a:t>Process</a:t>
              </a:r>
              <a:endParaRPr sz="1800">
                <a:solidFill>
                  <a:schemeClr val="dk1"/>
                </a:solidFill>
                <a:latin typeface="Fira Sans Extra Condensed Medium"/>
                <a:ea typeface="Fira Sans Extra Condensed Medium"/>
                <a:cs typeface="Fira Sans Extra Condensed Medium"/>
                <a:sym typeface="Fira Sans Extra Condensed Medium"/>
              </a:endParaRPr>
            </a:p>
          </p:txBody>
        </p:sp>
      </p:grpSp>
      <p:grpSp>
        <p:nvGrpSpPr>
          <p:cNvPr id="1327" name="Google Shape;1327;p38"/>
          <p:cNvGrpSpPr/>
          <p:nvPr/>
        </p:nvGrpSpPr>
        <p:grpSpPr>
          <a:xfrm>
            <a:off x="876150" y="2440925"/>
            <a:ext cx="1709700" cy="1954775"/>
            <a:chOff x="876150" y="2440925"/>
            <a:chExt cx="1709700" cy="1954775"/>
          </a:xfrm>
        </p:grpSpPr>
        <p:sp>
          <p:nvSpPr>
            <p:cNvPr id="1328" name="Google Shape;1328;p38"/>
            <p:cNvSpPr/>
            <p:nvPr/>
          </p:nvSpPr>
          <p:spPr>
            <a:xfrm>
              <a:off x="876150" y="3769300"/>
              <a:ext cx="1709700" cy="626400"/>
            </a:xfrm>
            <a:prstGeom prst="homePlat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latin typeface="Fira Sans Extra Condensed"/>
                  <a:ea typeface="Fira Sans Extra Condensed"/>
                  <a:cs typeface="Fira Sans Extra Condensed"/>
                  <a:sym typeface="Fira Sans Extra Condensed"/>
                </a:rPr>
                <a:t>Initial</a:t>
              </a:r>
              <a:endParaRPr b="1">
                <a:latin typeface="Fira Sans Extra Condensed"/>
                <a:ea typeface="Fira Sans Extra Condensed"/>
                <a:cs typeface="Fira Sans Extra Condensed"/>
                <a:sym typeface="Fira Sans Extra Condensed"/>
              </a:endParaRPr>
            </a:p>
          </p:txBody>
        </p:sp>
        <p:sp>
          <p:nvSpPr>
            <p:cNvPr id="1329" name="Google Shape;1329;p38"/>
            <p:cNvSpPr/>
            <p:nvPr/>
          </p:nvSpPr>
          <p:spPr>
            <a:xfrm>
              <a:off x="876150" y="2440925"/>
              <a:ext cx="1375200" cy="1226700"/>
            </a:xfrm>
            <a:prstGeom prst="rect">
              <a:avLst/>
            </a:prstGeom>
            <a:solidFill>
              <a:schemeClr val="accent5"/>
            </a:solid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Despite being red, Mars is a cold place</a:t>
              </a:r>
              <a:endParaRPr sz="1200">
                <a:solidFill>
                  <a:schemeClr val="lt1"/>
                </a:solidFill>
                <a:latin typeface="Roboto"/>
                <a:ea typeface="Roboto"/>
                <a:cs typeface="Roboto"/>
                <a:sym typeface="Roboto"/>
              </a:endParaRPr>
            </a:p>
            <a:p>
              <a:pPr marL="0" lvl="0" indent="0" algn="l" rtl="0">
                <a:spcBef>
                  <a:spcPts val="0"/>
                </a:spcBef>
                <a:spcAft>
                  <a:spcPts val="0"/>
                </a:spcAft>
                <a:buNone/>
              </a:pPr>
              <a:endParaRPr>
                <a:solidFill>
                  <a:schemeClr val="lt1"/>
                </a:solidFill>
              </a:endParaRPr>
            </a:p>
          </p:txBody>
        </p:sp>
      </p:grpSp>
      <p:grpSp>
        <p:nvGrpSpPr>
          <p:cNvPr id="1330" name="Google Shape;1330;p38"/>
          <p:cNvGrpSpPr/>
          <p:nvPr/>
        </p:nvGrpSpPr>
        <p:grpSpPr>
          <a:xfrm>
            <a:off x="2398300" y="2155950"/>
            <a:ext cx="1709700" cy="2239750"/>
            <a:chOff x="2398300" y="2155950"/>
            <a:chExt cx="1709700" cy="2239750"/>
          </a:xfrm>
        </p:grpSpPr>
        <p:sp>
          <p:nvSpPr>
            <p:cNvPr id="1331" name="Google Shape;1331;p38"/>
            <p:cNvSpPr/>
            <p:nvPr/>
          </p:nvSpPr>
          <p:spPr>
            <a:xfrm>
              <a:off x="2398300" y="3769300"/>
              <a:ext cx="1709700" cy="626400"/>
            </a:xfrm>
            <a:prstGeom prst="chevron">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latin typeface="Fira Sans Extra Condensed"/>
                  <a:ea typeface="Fira Sans Extra Condensed"/>
                  <a:cs typeface="Fira Sans Extra Condensed"/>
                  <a:sym typeface="Fira Sans Extra Condensed"/>
                </a:rPr>
                <a:t>Managed</a:t>
              </a:r>
              <a:endParaRPr b="1">
                <a:latin typeface="Fira Sans Extra Condensed"/>
                <a:ea typeface="Fira Sans Extra Condensed"/>
                <a:cs typeface="Fira Sans Extra Condensed"/>
                <a:sym typeface="Fira Sans Extra Condensed"/>
              </a:endParaRPr>
            </a:p>
          </p:txBody>
        </p:sp>
        <p:sp>
          <p:nvSpPr>
            <p:cNvPr id="1332" name="Google Shape;1332;p38"/>
            <p:cNvSpPr/>
            <p:nvPr/>
          </p:nvSpPr>
          <p:spPr>
            <a:xfrm>
              <a:off x="2398300" y="2155950"/>
              <a:ext cx="1375200" cy="1511700"/>
            </a:xfrm>
            <a:prstGeom prst="rect">
              <a:avLst/>
            </a:prstGeom>
            <a:solidFill>
              <a:schemeClr val="accent4"/>
            </a:solid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Venus is the second planet from the Sun</a:t>
              </a:r>
              <a:endParaRPr sz="1200">
                <a:solidFill>
                  <a:schemeClr val="lt1"/>
                </a:solidFill>
                <a:latin typeface="Roboto"/>
                <a:ea typeface="Roboto"/>
                <a:cs typeface="Roboto"/>
                <a:sym typeface="Roboto"/>
              </a:endParaRPr>
            </a:p>
            <a:p>
              <a:pPr marL="0" lvl="0" indent="0" algn="l" rtl="0">
                <a:spcBef>
                  <a:spcPts val="0"/>
                </a:spcBef>
                <a:spcAft>
                  <a:spcPts val="0"/>
                </a:spcAft>
                <a:buNone/>
              </a:pPr>
              <a:endParaRPr>
                <a:solidFill>
                  <a:schemeClr val="lt1"/>
                </a:solidFill>
              </a:endParaRPr>
            </a:p>
          </p:txBody>
        </p:sp>
      </p:grpSp>
      <p:grpSp>
        <p:nvGrpSpPr>
          <p:cNvPr id="1333" name="Google Shape;1333;p38"/>
          <p:cNvGrpSpPr/>
          <p:nvPr/>
        </p:nvGrpSpPr>
        <p:grpSpPr>
          <a:xfrm>
            <a:off x="3908050" y="1853125"/>
            <a:ext cx="1709700" cy="2542575"/>
            <a:chOff x="3908050" y="1853125"/>
            <a:chExt cx="1709700" cy="2542575"/>
          </a:xfrm>
        </p:grpSpPr>
        <p:sp>
          <p:nvSpPr>
            <p:cNvPr id="1334" name="Google Shape;1334;p38"/>
            <p:cNvSpPr/>
            <p:nvPr/>
          </p:nvSpPr>
          <p:spPr>
            <a:xfrm>
              <a:off x="3908050" y="3769300"/>
              <a:ext cx="1709700" cy="626400"/>
            </a:xfrm>
            <a:prstGeom prst="chevron">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Defined</a:t>
              </a:r>
              <a:endParaRPr b="1">
                <a:latin typeface="Fira Sans Extra Condensed"/>
                <a:ea typeface="Fira Sans Extra Condensed"/>
                <a:cs typeface="Fira Sans Extra Condensed"/>
                <a:sym typeface="Fira Sans Extra Condensed"/>
              </a:endParaRPr>
            </a:p>
          </p:txBody>
        </p:sp>
        <p:sp>
          <p:nvSpPr>
            <p:cNvPr id="1335" name="Google Shape;1335;p38"/>
            <p:cNvSpPr/>
            <p:nvPr/>
          </p:nvSpPr>
          <p:spPr>
            <a:xfrm>
              <a:off x="3920450" y="1853125"/>
              <a:ext cx="1375200" cy="1814400"/>
            </a:xfrm>
            <a:prstGeom prst="rect">
              <a:avLst/>
            </a:prstGeom>
            <a:solidFill>
              <a:schemeClr val="accent3"/>
            </a:solid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Saturn is the ringed one. It’s mostly hydrogen </a:t>
              </a:r>
              <a:endParaRPr sz="1200">
                <a:solidFill>
                  <a:schemeClr val="lt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endParaRPr sz="1200">
                <a:solidFill>
                  <a:schemeClr val="lt1"/>
                </a:solidFill>
                <a:latin typeface="Roboto"/>
                <a:ea typeface="Roboto"/>
                <a:cs typeface="Roboto"/>
                <a:sym typeface="Roboto"/>
              </a:endParaRPr>
            </a:p>
            <a:p>
              <a:pPr marL="0" lvl="0" indent="0" algn="l" rtl="0">
                <a:spcBef>
                  <a:spcPts val="0"/>
                </a:spcBef>
                <a:spcAft>
                  <a:spcPts val="0"/>
                </a:spcAft>
                <a:buNone/>
              </a:pPr>
              <a:endParaRPr>
                <a:solidFill>
                  <a:schemeClr val="lt1"/>
                </a:solidFill>
              </a:endParaRPr>
            </a:p>
          </p:txBody>
        </p:sp>
      </p:grpSp>
      <p:grpSp>
        <p:nvGrpSpPr>
          <p:cNvPr id="1336" name="Google Shape;1336;p38"/>
          <p:cNvGrpSpPr/>
          <p:nvPr/>
        </p:nvGrpSpPr>
        <p:grpSpPr>
          <a:xfrm>
            <a:off x="5442575" y="1511650"/>
            <a:ext cx="1709700" cy="2884050"/>
            <a:chOff x="5442575" y="1511650"/>
            <a:chExt cx="1709700" cy="2884050"/>
          </a:xfrm>
        </p:grpSpPr>
        <p:sp>
          <p:nvSpPr>
            <p:cNvPr id="1337" name="Google Shape;1337;p38"/>
            <p:cNvSpPr/>
            <p:nvPr/>
          </p:nvSpPr>
          <p:spPr>
            <a:xfrm>
              <a:off x="5442575" y="3769300"/>
              <a:ext cx="1709700" cy="626400"/>
            </a:xfrm>
            <a:prstGeom prst="chevron">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Quantitative</a:t>
              </a:r>
              <a:endParaRPr b="1">
                <a:latin typeface="Fira Sans Extra Condensed"/>
                <a:ea typeface="Fira Sans Extra Condensed"/>
                <a:cs typeface="Fira Sans Extra Condensed"/>
                <a:sym typeface="Fira Sans Extra Condensed"/>
              </a:endParaRPr>
            </a:p>
          </p:txBody>
        </p:sp>
        <p:sp>
          <p:nvSpPr>
            <p:cNvPr id="1338" name="Google Shape;1338;p38"/>
            <p:cNvSpPr/>
            <p:nvPr/>
          </p:nvSpPr>
          <p:spPr>
            <a:xfrm>
              <a:off x="5442600" y="1511650"/>
              <a:ext cx="1375200" cy="2155800"/>
            </a:xfrm>
            <a:prstGeom prst="rect">
              <a:avLst/>
            </a:prstGeom>
            <a:solidFill>
              <a:schemeClr val="accent2"/>
            </a:solid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Jupiter is a gas giant and the biggest planet</a:t>
              </a:r>
              <a:endParaRPr sz="1200">
                <a:solidFill>
                  <a:schemeClr val="lt1"/>
                </a:solidFill>
                <a:latin typeface="Roboto"/>
                <a:ea typeface="Roboto"/>
                <a:cs typeface="Roboto"/>
                <a:sym typeface="Roboto"/>
              </a:endParaRPr>
            </a:p>
            <a:p>
              <a:pPr marL="0" lvl="0" indent="0" algn="l" rtl="0">
                <a:spcBef>
                  <a:spcPts val="0"/>
                </a:spcBef>
                <a:spcAft>
                  <a:spcPts val="0"/>
                </a:spcAft>
                <a:buNone/>
              </a:pPr>
              <a:endParaRPr>
                <a:solidFill>
                  <a:schemeClr val="lt1"/>
                </a:solidFill>
              </a:endParaRPr>
            </a:p>
          </p:txBody>
        </p:sp>
      </p:grpSp>
      <p:grpSp>
        <p:nvGrpSpPr>
          <p:cNvPr id="1339" name="Google Shape;1339;p38"/>
          <p:cNvGrpSpPr/>
          <p:nvPr/>
        </p:nvGrpSpPr>
        <p:grpSpPr>
          <a:xfrm>
            <a:off x="6964750" y="1185100"/>
            <a:ext cx="1722050" cy="3210600"/>
            <a:chOff x="6964750" y="1185100"/>
            <a:chExt cx="1722050" cy="3210600"/>
          </a:xfrm>
        </p:grpSpPr>
        <p:sp>
          <p:nvSpPr>
            <p:cNvPr id="1340" name="Google Shape;1340;p38"/>
            <p:cNvSpPr/>
            <p:nvPr/>
          </p:nvSpPr>
          <p:spPr>
            <a:xfrm>
              <a:off x="6977100" y="3769300"/>
              <a:ext cx="1709700" cy="6264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Optimizing</a:t>
              </a:r>
              <a:endParaRPr b="1">
                <a:latin typeface="Fira Sans Extra Condensed"/>
                <a:ea typeface="Fira Sans Extra Condensed"/>
                <a:cs typeface="Fira Sans Extra Condensed"/>
                <a:sym typeface="Fira Sans Extra Condensed"/>
              </a:endParaRPr>
            </a:p>
          </p:txBody>
        </p:sp>
        <p:sp>
          <p:nvSpPr>
            <p:cNvPr id="1341" name="Google Shape;1341;p38"/>
            <p:cNvSpPr/>
            <p:nvPr/>
          </p:nvSpPr>
          <p:spPr>
            <a:xfrm>
              <a:off x="6964750" y="1185100"/>
              <a:ext cx="1375200" cy="24825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Neptune is the farthest planet from the Sun</a:t>
              </a:r>
              <a:endParaRPr sz="1200">
                <a:solidFill>
                  <a:schemeClr val="lt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endParaRPr sz="1200">
                <a:solidFill>
                  <a:schemeClr val="lt1"/>
                </a:solidFill>
                <a:latin typeface="Roboto"/>
                <a:ea typeface="Roboto"/>
                <a:cs typeface="Roboto"/>
                <a:sym typeface="Roboto"/>
              </a:endParaRPr>
            </a:p>
            <a:p>
              <a:pPr marL="0" lvl="0" indent="0" algn="l" rtl="0">
                <a:spcBef>
                  <a:spcPts val="0"/>
                </a:spcBef>
                <a:spcAft>
                  <a:spcPts val="0"/>
                </a:spcAft>
                <a:buNone/>
              </a:pPr>
              <a:endParaRPr>
                <a:solidFill>
                  <a:schemeClr val="lt1"/>
                </a:solidFill>
              </a:endParaRPr>
            </a:p>
          </p:txBody>
        </p:sp>
      </p:grpSp>
      <p:grpSp>
        <p:nvGrpSpPr>
          <p:cNvPr id="1342" name="Google Shape;1342;p38"/>
          <p:cNvGrpSpPr/>
          <p:nvPr/>
        </p:nvGrpSpPr>
        <p:grpSpPr>
          <a:xfrm>
            <a:off x="446050" y="1177075"/>
            <a:ext cx="252000" cy="3209100"/>
            <a:chOff x="446050" y="1177075"/>
            <a:chExt cx="252000" cy="3209100"/>
          </a:xfrm>
        </p:grpSpPr>
        <p:cxnSp>
          <p:nvCxnSpPr>
            <p:cNvPr id="1343" name="Google Shape;1343;p38"/>
            <p:cNvCxnSpPr/>
            <p:nvPr/>
          </p:nvCxnSpPr>
          <p:spPr>
            <a:xfrm>
              <a:off x="594725" y="1177075"/>
              <a:ext cx="0" cy="3209100"/>
            </a:xfrm>
            <a:prstGeom prst="straightConnector1">
              <a:avLst/>
            </a:prstGeom>
            <a:noFill/>
            <a:ln w="9525" cap="flat" cmpd="sng">
              <a:solidFill>
                <a:schemeClr val="dk1"/>
              </a:solidFill>
              <a:prstDash val="solid"/>
              <a:round/>
              <a:headEnd type="triangle" w="med" len="med"/>
              <a:tailEnd type="triangle" w="med" len="med"/>
            </a:ln>
          </p:spPr>
        </p:cxnSp>
        <p:sp>
          <p:nvSpPr>
            <p:cNvPr id="1344" name="Google Shape;1344;p38"/>
            <p:cNvSpPr txBox="1"/>
            <p:nvPr/>
          </p:nvSpPr>
          <p:spPr>
            <a:xfrm rot="-5400000">
              <a:off x="31600" y="2655600"/>
              <a:ext cx="1080900" cy="2520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dk1"/>
                  </a:solidFill>
                  <a:latin typeface="Fira Sans Extra Condensed Medium"/>
                  <a:ea typeface="Fira Sans Extra Condensed Medium"/>
                  <a:cs typeface="Fira Sans Extra Condensed Medium"/>
                  <a:sym typeface="Fira Sans Extra Condensed Medium"/>
                </a:rPr>
                <a:t>Time</a:t>
              </a:r>
              <a:endParaRPr sz="1800">
                <a:solidFill>
                  <a:schemeClr val="dk1"/>
                </a:solidFill>
                <a:latin typeface="Fira Sans Extra Condensed Medium"/>
                <a:ea typeface="Fira Sans Extra Condensed Medium"/>
                <a:cs typeface="Fira Sans Extra Condensed Medium"/>
                <a:sym typeface="Fira Sans Extra Condensed Medium"/>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1349" name="Google Shape;1349;p39"/>
          <p:cNvSpPr/>
          <p:nvPr/>
        </p:nvSpPr>
        <p:spPr>
          <a:xfrm>
            <a:off x="1760050" y="1145325"/>
            <a:ext cx="2499900" cy="4260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chemeClr val="lt1"/>
                </a:solidFill>
                <a:latin typeface="Fira Sans Extra Condensed"/>
                <a:ea typeface="Fira Sans Extra Condensed"/>
                <a:cs typeface="Fira Sans Extra Condensed"/>
                <a:sym typeface="Fira Sans Extra Condensed"/>
              </a:rPr>
              <a:t>Primary Activities</a:t>
            </a:r>
            <a:endParaRPr/>
          </a:p>
        </p:txBody>
      </p:sp>
      <p:sp>
        <p:nvSpPr>
          <p:cNvPr id="1350" name="Google Shape;1350;p39"/>
          <p:cNvSpPr/>
          <p:nvPr/>
        </p:nvSpPr>
        <p:spPr>
          <a:xfrm>
            <a:off x="4880900" y="1145325"/>
            <a:ext cx="2499900" cy="4260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chemeClr val="lt1"/>
                </a:solidFill>
                <a:latin typeface="Fira Sans Extra Condensed"/>
                <a:ea typeface="Fira Sans Extra Condensed"/>
                <a:cs typeface="Fira Sans Extra Condensed"/>
                <a:sym typeface="Fira Sans Extra Condensed"/>
              </a:rPr>
              <a:t>Support Activities</a:t>
            </a:r>
            <a:endParaRPr/>
          </a:p>
        </p:txBody>
      </p:sp>
      <p:sp>
        <p:nvSpPr>
          <p:cNvPr id="1351" name="Google Shape;1351;p39"/>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1352" name="Google Shape;1352;p39"/>
          <p:cNvGrpSpPr/>
          <p:nvPr/>
        </p:nvGrpSpPr>
        <p:grpSpPr>
          <a:xfrm>
            <a:off x="4880888" y="1713750"/>
            <a:ext cx="3805912" cy="542700"/>
            <a:chOff x="4880888" y="1713750"/>
            <a:chExt cx="3805912" cy="542700"/>
          </a:xfrm>
        </p:grpSpPr>
        <p:sp>
          <p:nvSpPr>
            <p:cNvPr id="1353" name="Google Shape;1353;p39"/>
            <p:cNvSpPr/>
            <p:nvPr/>
          </p:nvSpPr>
          <p:spPr>
            <a:xfrm>
              <a:off x="4880888" y="1713750"/>
              <a:ext cx="2499900" cy="5427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p:cNvSpPr/>
            <p:nvPr/>
          </p:nvSpPr>
          <p:spPr>
            <a:xfrm>
              <a:off x="7234775" y="1848058"/>
              <a:ext cx="274979" cy="274084"/>
            </a:xfrm>
            <a:custGeom>
              <a:avLst/>
              <a:gdLst/>
              <a:ahLst/>
              <a:cxnLst/>
              <a:rect l="l" t="t" r="r" b="b"/>
              <a:pathLst>
                <a:path w="4095" h="4096" extrusionOk="0">
                  <a:moveTo>
                    <a:pt x="2048" y="0"/>
                  </a:moveTo>
                  <a:cubicBezTo>
                    <a:pt x="917" y="0"/>
                    <a:pt x="0" y="917"/>
                    <a:pt x="0" y="2048"/>
                  </a:cubicBezTo>
                  <a:cubicBezTo>
                    <a:pt x="0" y="3179"/>
                    <a:pt x="917" y="4095"/>
                    <a:pt x="2048" y="4095"/>
                  </a:cubicBezTo>
                  <a:cubicBezTo>
                    <a:pt x="3177" y="4095"/>
                    <a:pt x="4094" y="3179"/>
                    <a:pt x="4094" y="2048"/>
                  </a:cubicBezTo>
                  <a:cubicBezTo>
                    <a:pt x="4094" y="917"/>
                    <a:pt x="3177" y="0"/>
                    <a:pt x="2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7318132" y="1911864"/>
              <a:ext cx="108248" cy="146472"/>
            </a:xfrm>
            <a:custGeom>
              <a:avLst/>
              <a:gdLst/>
              <a:ahLst/>
              <a:cxnLst/>
              <a:rect l="l" t="t" r="r" b="b"/>
              <a:pathLst>
                <a:path w="3164" h="4296" extrusionOk="0">
                  <a:moveTo>
                    <a:pt x="11" y="0"/>
                  </a:moveTo>
                  <a:lnTo>
                    <a:pt x="1730" y="2142"/>
                  </a:lnTo>
                  <a:lnTo>
                    <a:pt x="1" y="4295"/>
                  </a:lnTo>
                  <a:lnTo>
                    <a:pt x="1435" y="4295"/>
                  </a:lnTo>
                  <a:lnTo>
                    <a:pt x="3163" y="2142"/>
                  </a:lnTo>
                  <a:lnTo>
                    <a:pt x="1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p:cNvSpPr txBox="1"/>
            <p:nvPr/>
          </p:nvSpPr>
          <p:spPr>
            <a:xfrm>
              <a:off x="5029375" y="1772100"/>
              <a:ext cx="21492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latin typeface="Roboto"/>
                  <a:ea typeface="Roboto"/>
                  <a:cs typeface="Roboto"/>
                  <a:sym typeface="Roboto"/>
                </a:rPr>
                <a:t>Mercury is the closest planet to the Sun and very hot</a:t>
              </a:r>
              <a:endParaRPr sz="1100">
                <a:latin typeface="Roboto"/>
                <a:ea typeface="Roboto"/>
                <a:cs typeface="Roboto"/>
                <a:sym typeface="Roboto"/>
              </a:endParaRPr>
            </a:p>
          </p:txBody>
        </p:sp>
        <p:sp>
          <p:nvSpPr>
            <p:cNvPr id="1357" name="Google Shape;1357;p39"/>
            <p:cNvSpPr txBox="1"/>
            <p:nvPr/>
          </p:nvSpPr>
          <p:spPr>
            <a:xfrm>
              <a:off x="7546500" y="1714950"/>
              <a:ext cx="1140300" cy="54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accent1"/>
                  </a:solidFill>
                  <a:latin typeface="Fira Sans Extra Condensed"/>
                  <a:ea typeface="Fira Sans Extra Condensed"/>
                  <a:cs typeface="Fira Sans Extra Condensed"/>
                  <a:sym typeface="Fira Sans Extra Condensed"/>
                </a:rPr>
                <a:t>Firm Infrastructure</a:t>
              </a:r>
              <a:endParaRPr b="1">
                <a:solidFill>
                  <a:schemeClr val="accent1"/>
                </a:solidFill>
                <a:latin typeface="Fira Sans Extra Condensed"/>
                <a:ea typeface="Fira Sans Extra Condensed"/>
                <a:cs typeface="Fira Sans Extra Condensed"/>
                <a:sym typeface="Fira Sans Extra Condensed"/>
              </a:endParaRPr>
            </a:p>
          </p:txBody>
        </p:sp>
      </p:grpSp>
      <p:grpSp>
        <p:nvGrpSpPr>
          <p:cNvPr id="1358" name="Google Shape;1358;p39"/>
          <p:cNvGrpSpPr/>
          <p:nvPr/>
        </p:nvGrpSpPr>
        <p:grpSpPr>
          <a:xfrm>
            <a:off x="457200" y="1713750"/>
            <a:ext cx="3802750" cy="542700"/>
            <a:chOff x="457200" y="1713750"/>
            <a:chExt cx="3802750" cy="542700"/>
          </a:xfrm>
        </p:grpSpPr>
        <p:sp>
          <p:nvSpPr>
            <p:cNvPr id="1359" name="Google Shape;1359;p39"/>
            <p:cNvSpPr/>
            <p:nvPr/>
          </p:nvSpPr>
          <p:spPr>
            <a:xfrm>
              <a:off x="1760050" y="1713750"/>
              <a:ext cx="2499900" cy="542700"/>
            </a:xfrm>
            <a:prstGeom prst="rect">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1604326" y="1848058"/>
              <a:ext cx="275046" cy="274084"/>
            </a:xfrm>
            <a:custGeom>
              <a:avLst/>
              <a:gdLst/>
              <a:ahLst/>
              <a:cxnLst/>
              <a:rect l="l" t="t" r="r" b="b"/>
              <a:pathLst>
                <a:path w="4096" h="4096" extrusionOk="0">
                  <a:moveTo>
                    <a:pt x="2048" y="0"/>
                  </a:moveTo>
                  <a:cubicBezTo>
                    <a:pt x="918" y="0"/>
                    <a:pt x="1" y="917"/>
                    <a:pt x="1" y="2048"/>
                  </a:cubicBezTo>
                  <a:cubicBezTo>
                    <a:pt x="1" y="3179"/>
                    <a:pt x="918" y="4095"/>
                    <a:pt x="2048" y="4095"/>
                  </a:cubicBezTo>
                  <a:cubicBezTo>
                    <a:pt x="3179" y="4095"/>
                    <a:pt x="4096" y="3179"/>
                    <a:pt x="4096" y="2048"/>
                  </a:cubicBezTo>
                  <a:cubicBezTo>
                    <a:pt x="4096" y="917"/>
                    <a:pt x="3179" y="0"/>
                    <a:pt x="20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txBox="1"/>
            <p:nvPr/>
          </p:nvSpPr>
          <p:spPr>
            <a:xfrm>
              <a:off x="1935400" y="1772100"/>
              <a:ext cx="21492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latin typeface="Roboto"/>
                  <a:ea typeface="Roboto"/>
                  <a:cs typeface="Roboto"/>
                  <a:sym typeface="Roboto"/>
                </a:rPr>
                <a:t>Despite being red, Mars is a very cold place</a:t>
              </a:r>
              <a:endParaRPr sz="1100">
                <a:latin typeface="Roboto"/>
                <a:ea typeface="Roboto"/>
                <a:cs typeface="Roboto"/>
                <a:sym typeface="Roboto"/>
              </a:endParaRPr>
            </a:p>
          </p:txBody>
        </p:sp>
        <p:sp>
          <p:nvSpPr>
            <p:cNvPr id="1362" name="Google Shape;1362;p39"/>
            <p:cNvSpPr txBox="1"/>
            <p:nvPr/>
          </p:nvSpPr>
          <p:spPr>
            <a:xfrm>
              <a:off x="457200" y="1714950"/>
              <a:ext cx="1140300" cy="54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accent5"/>
                  </a:solidFill>
                  <a:latin typeface="Fira Sans Extra Condensed"/>
                  <a:ea typeface="Fira Sans Extra Condensed"/>
                  <a:cs typeface="Fira Sans Extra Condensed"/>
                  <a:sym typeface="Fira Sans Extra Condensed"/>
                </a:rPr>
                <a:t>Inbound Logistics</a:t>
              </a:r>
              <a:endParaRPr b="1">
                <a:solidFill>
                  <a:schemeClr val="accent5"/>
                </a:solidFill>
                <a:latin typeface="Fira Sans Extra Condensed"/>
                <a:ea typeface="Fira Sans Extra Condensed"/>
                <a:cs typeface="Fira Sans Extra Condensed"/>
                <a:sym typeface="Fira Sans Extra Condensed"/>
              </a:endParaRPr>
            </a:p>
          </p:txBody>
        </p:sp>
        <p:sp>
          <p:nvSpPr>
            <p:cNvPr id="1363" name="Google Shape;1363;p39"/>
            <p:cNvSpPr/>
            <p:nvPr/>
          </p:nvSpPr>
          <p:spPr>
            <a:xfrm flipH="1">
              <a:off x="1687726" y="1911864"/>
              <a:ext cx="108248" cy="146472"/>
            </a:xfrm>
            <a:custGeom>
              <a:avLst/>
              <a:gdLst/>
              <a:ahLst/>
              <a:cxnLst/>
              <a:rect l="l" t="t" r="r" b="b"/>
              <a:pathLst>
                <a:path w="3164" h="4296" extrusionOk="0">
                  <a:moveTo>
                    <a:pt x="11" y="0"/>
                  </a:moveTo>
                  <a:lnTo>
                    <a:pt x="1730" y="2142"/>
                  </a:lnTo>
                  <a:lnTo>
                    <a:pt x="1" y="4295"/>
                  </a:lnTo>
                  <a:lnTo>
                    <a:pt x="1435" y="4295"/>
                  </a:lnTo>
                  <a:lnTo>
                    <a:pt x="3163" y="2142"/>
                  </a:lnTo>
                  <a:lnTo>
                    <a:pt x="1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39"/>
          <p:cNvGrpSpPr/>
          <p:nvPr/>
        </p:nvGrpSpPr>
        <p:grpSpPr>
          <a:xfrm>
            <a:off x="457200" y="2540668"/>
            <a:ext cx="3802750" cy="542700"/>
            <a:chOff x="457200" y="2540668"/>
            <a:chExt cx="3802750" cy="542700"/>
          </a:xfrm>
        </p:grpSpPr>
        <p:sp>
          <p:nvSpPr>
            <p:cNvPr id="1365" name="Google Shape;1365;p39"/>
            <p:cNvSpPr/>
            <p:nvPr/>
          </p:nvSpPr>
          <p:spPr>
            <a:xfrm>
              <a:off x="1760050" y="2540668"/>
              <a:ext cx="2499900" cy="542700"/>
            </a:xfrm>
            <a:prstGeom prst="rect">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1604326" y="2675010"/>
              <a:ext cx="275046" cy="274017"/>
            </a:xfrm>
            <a:custGeom>
              <a:avLst/>
              <a:gdLst/>
              <a:ahLst/>
              <a:cxnLst/>
              <a:rect l="l" t="t" r="r" b="b"/>
              <a:pathLst>
                <a:path w="4096" h="4095" extrusionOk="0">
                  <a:moveTo>
                    <a:pt x="2048" y="0"/>
                  </a:moveTo>
                  <a:cubicBezTo>
                    <a:pt x="918" y="0"/>
                    <a:pt x="1" y="917"/>
                    <a:pt x="1" y="2048"/>
                  </a:cubicBezTo>
                  <a:cubicBezTo>
                    <a:pt x="1" y="3179"/>
                    <a:pt x="918" y="4095"/>
                    <a:pt x="2048" y="4095"/>
                  </a:cubicBezTo>
                  <a:cubicBezTo>
                    <a:pt x="3179" y="4095"/>
                    <a:pt x="4096" y="3179"/>
                    <a:pt x="4096" y="2048"/>
                  </a:cubicBezTo>
                  <a:cubicBezTo>
                    <a:pt x="4096" y="917"/>
                    <a:pt x="3179" y="0"/>
                    <a:pt x="20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txBox="1"/>
            <p:nvPr/>
          </p:nvSpPr>
          <p:spPr>
            <a:xfrm>
              <a:off x="1935481" y="2599018"/>
              <a:ext cx="21492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latin typeface="Roboto"/>
                  <a:ea typeface="Roboto"/>
                  <a:cs typeface="Roboto"/>
                  <a:sym typeface="Roboto"/>
                </a:rPr>
                <a:t>It’s a gas giant and it’s also the biggest planet</a:t>
              </a:r>
              <a:endParaRPr sz="1100">
                <a:latin typeface="Roboto"/>
                <a:ea typeface="Roboto"/>
                <a:cs typeface="Roboto"/>
                <a:sym typeface="Roboto"/>
              </a:endParaRPr>
            </a:p>
          </p:txBody>
        </p:sp>
        <p:sp>
          <p:nvSpPr>
            <p:cNvPr id="1368" name="Google Shape;1368;p39"/>
            <p:cNvSpPr txBox="1"/>
            <p:nvPr/>
          </p:nvSpPr>
          <p:spPr>
            <a:xfrm>
              <a:off x="457200" y="2541868"/>
              <a:ext cx="1140300" cy="54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accent5"/>
                  </a:solidFill>
                  <a:latin typeface="Fira Sans Extra Condensed"/>
                  <a:ea typeface="Fira Sans Extra Condensed"/>
                  <a:cs typeface="Fira Sans Extra Condensed"/>
                  <a:sym typeface="Fira Sans Extra Condensed"/>
                </a:rPr>
                <a:t>Operations</a:t>
              </a:r>
              <a:endParaRPr b="1">
                <a:solidFill>
                  <a:schemeClr val="accent5"/>
                </a:solidFill>
                <a:latin typeface="Fira Sans Extra Condensed"/>
                <a:ea typeface="Fira Sans Extra Condensed"/>
                <a:cs typeface="Fira Sans Extra Condensed"/>
                <a:sym typeface="Fira Sans Extra Condensed"/>
              </a:endParaRPr>
            </a:p>
          </p:txBody>
        </p:sp>
        <p:sp>
          <p:nvSpPr>
            <p:cNvPr id="1369" name="Google Shape;1369;p39"/>
            <p:cNvSpPr/>
            <p:nvPr/>
          </p:nvSpPr>
          <p:spPr>
            <a:xfrm flipH="1">
              <a:off x="1687726" y="2738782"/>
              <a:ext cx="108248" cy="146472"/>
            </a:xfrm>
            <a:custGeom>
              <a:avLst/>
              <a:gdLst/>
              <a:ahLst/>
              <a:cxnLst/>
              <a:rect l="l" t="t" r="r" b="b"/>
              <a:pathLst>
                <a:path w="3164" h="4296" extrusionOk="0">
                  <a:moveTo>
                    <a:pt x="11" y="0"/>
                  </a:moveTo>
                  <a:lnTo>
                    <a:pt x="1730" y="2142"/>
                  </a:lnTo>
                  <a:lnTo>
                    <a:pt x="1" y="4295"/>
                  </a:lnTo>
                  <a:lnTo>
                    <a:pt x="1435" y="4295"/>
                  </a:lnTo>
                  <a:lnTo>
                    <a:pt x="3163" y="2142"/>
                  </a:lnTo>
                  <a:lnTo>
                    <a:pt x="1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39"/>
          <p:cNvGrpSpPr/>
          <p:nvPr/>
        </p:nvGrpSpPr>
        <p:grpSpPr>
          <a:xfrm>
            <a:off x="457200" y="3364014"/>
            <a:ext cx="3802750" cy="542700"/>
            <a:chOff x="457200" y="3364014"/>
            <a:chExt cx="3802750" cy="542700"/>
          </a:xfrm>
        </p:grpSpPr>
        <p:sp>
          <p:nvSpPr>
            <p:cNvPr id="1371" name="Google Shape;1371;p39"/>
            <p:cNvSpPr/>
            <p:nvPr/>
          </p:nvSpPr>
          <p:spPr>
            <a:xfrm>
              <a:off x="1760050" y="3364014"/>
              <a:ext cx="2499900" cy="542700"/>
            </a:xfrm>
            <a:prstGeom prst="rect">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9"/>
            <p:cNvSpPr/>
            <p:nvPr/>
          </p:nvSpPr>
          <p:spPr>
            <a:xfrm>
              <a:off x="1604326" y="3498322"/>
              <a:ext cx="275046" cy="274084"/>
            </a:xfrm>
            <a:custGeom>
              <a:avLst/>
              <a:gdLst/>
              <a:ahLst/>
              <a:cxnLst/>
              <a:rect l="l" t="t" r="r" b="b"/>
              <a:pathLst>
                <a:path w="4096" h="4096" extrusionOk="0">
                  <a:moveTo>
                    <a:pt x="2048" y="1"/>
                  </a:moveTo>
                  <a:cubicBezTo>
                    <a:pt x="918" y="1"/>
                    <a:pt x="1" y="918"/>
                    <a:pt x="1" y="2048"/>
                  </a:cubicBezTo>
                  <a:cubicBezTo>
                    <a:pt x="1" y="3178"/>
                    <a:pt x="918" y="4095"/>
                    <a:pt x="2048" y="4095"/>
                  </a:cubicBezTo>
                  <a:cubicBezTo>
                    <a:pt x="3179" y="4095"/>
                    <a:pt x="4096" y="3178"/>
                    <a:pt x="4096" y="2048"/>
                  </a:cubicBezTo>
                  <a:cubicBezTo>
                    <a:pt x="4096" y="918"/>
                    <a:pt x="3179" y="1"/>
                    <a:pt x="20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9"/>
            <p:cNvSpPr txBox="1"/>
            <p:nvPr/>
          </p:nvSpPr>
          <p:spPr>
            <a:xfrm>
              <a:off x="1935469" y="3422364"/>
              <a:ext cx="21492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latin typeface="Roboto"/>
                  <a:ea typeface="Roboto"/>
                  <a:cs typeface="Roboto"/>
                  <a:sym typeface="Roboto"/>
                </a:rPr>
                <a:t>Neptune is the farthest planet from the Sun</a:t>
              </a:r>
              <a:endParaRPr sz="1100">
                <a:latin typeface="Roboto"/>
                <a:ea typeface="Roboto"/>
                <a:cs typeface="Roboto"/>
                <a:sym typeface="Roboto"/>
              </a:endParaRPr>
            </a:p>
          </p:txBody>
        </p:sp>
        <p:sp>
          <p:nvSpPr>
            <p:cNvPr id="1374" name="Google Shape;1374;p39"/>
            <p:cNvSpPr txBox="1"/>
            <p:nvPr/>
          </p:nvSpPr>
          <p:spPr>
            <a:xfrm>
              <a:off x="457200" y="3365214"/>
              <a:ext cx="1140300" cy="54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accent5"/>
                  </a:solidFill>
                  <a:latin typeface="Fira Sans Extra Condensed"/>
                  <a:ea typeface="Fira Sans Extra Condensed"/>
                  <a:cs typeface="Fira Sans Extra Condensed"/>
                  <a:sym typeface="Fira Sans Extra Condensed"/>
                </a:rPr>
                <a:t>Outbound Logistics</a:t>
              </a:r>
              <a:endParaRPr b="1">
                <a:solidFill>
                  <a:schemeClr val="accent5"/>
                </a:solidFill>
                <a:latin typeface="Fira Sans Extra Condensed"/>
                <a:ea typeface="Fira Sans Extra Condensed"/>
                <a:cs typeface="Fira Sans Extra Condensed"/>
                <a:sym typeface="Fira Sans Extra Condensed"/>
              </a:endParaRPr>
            </a:p>
          </p:txBody>
        </p:sp>
        <p:sp>
          <p:nvSpPr>
            <p:cNvPr id="1375" name="Google Shape;1375;p39"/>
            <p:cNvSpPr/>
            <p:nvPr/>
          </p:nvSpPr>
          <p:spPr>
            <a:xfrm flipH="1">
              <a:off x="1687726" y="3562128"/>
              <a:ext cx="108248" cy="146472"/>
            </a:xfrm>
            <a:custGeom>
              <a:avLst/>
              <a:gdLst/>
              <a:ahLst/>
              <a:cxnLst/>
              <a:rect l="l" t="t" r="r" b="b"/>
              <a:pathLst>
                <a:path w="3164" h="4296" extrusionOk="0">
                  <a:moveTo>
                    <a:pt x="11" y="0"/>
                  </a:moveTo>
                  <a:lnTo>
                    <a:pt x="1730" y="2142"/>
                  </a:lnTo>
                  <a:lnTo>
                    <a:pt x="1" y="4295"/>
                  </a:lnTo>
                  <a:lnTo>
                    <a:pt x="1435" y="4295"/>
                  </a:lnTo>
                  <a:lnTo>
                    <a:pt x="3163" y="2142"/>
                  </a:lnTo>
                  <a:lnTo>
                    <a:pt x="1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39"/>
          <p:cNvGrpSpPr/>
          <p:nvPr/>
        </p:nvGrpSpPr>
        <p:grpSpPr>
          <a:xfrm>
            <a:off x="457200" y="4179794"/>
            <a:ext cx="3802750" cy="542700"/>
            <a:chOff x="457200" y="4179794"/>
            <a:chExt cx="3802750" cy="542700"/>
          </a:xfrm>
        </p:grpSpPr>
        <p:sp>
          <p:nvSpPr>
            <p:cNvPr id="1377" name="Google Shape;1377;p39"/>
            <p:cNvSpPr/>
            <p:nvPr/>
          </p:nvSpPr>
          <p:spPr>
            <a:xfrm>
              <a:off x="1760050" y="4179794"/>
              <a:ext cx="2499900" cy="542700"/>
            </a:xfrm>
            <a:prstGeom prst="rect">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9"/>
            <p:cNvSpPr/>
            <p:nvPr/>
          </p:nvSpPr>
          <p:spPr>
            <a:xfrm>
              <a:off x="1604326" y="4314136"/>
              <a:ext cx="275046" cy="274017"/>
            </a:xfrm>
            <a:custGeom>
              <a:avLst/>
              <a:gdLst/>
              <a:ahLst/>
              <a:cxnLst/>
              <a:rect l="l" t="t" r="r" b="b"/>
              <a:pathLst>
                <a:path w="4096" h="4095" extrusionOk="0">
                  <a:moveTo>
                    <a:pt x="2048" y="0"/>
                  </a:moveTo>
                  <a:cubicBezTo>
                    <a:pt x="918" y="0"/>
                    <a:pt x="1" y="917"/>
                    <a:pt x="1" y="2047"/>
                  </a:cubicBezTo>
                  <a:cubicBezTo>
                    <a:pt x="1" y="3177"/>
                    <a:pt x="918" y="4094"/>
                    <a:pt x="2048" y="4094"/>
                  </a:cubicBezTo>
                  <a:cubicBezTo>
                    <a:pt x="3179" y="4094"/>
                    <a:pt x="4096" y="3177"/>
                    <a:pt x="4096" y="2047"/>
                  </a:cubicBezTo>
                  <a:cubicBezTo>
                    <a:pt x="4096" y="917"/>
                    <a:pt x="3179" y="0"/>
                    <a:pt x="20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9"/>
            <p:cNvSpPr txBox="1"/>
            <p:nvPr/>
          </p:nvSpPr>
          <p:spPr>
            <a:xfrm>
              <a:off x="1935400" y="4238144"/>
              <a:ext cx="21492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latin typeface="Roboto"/>
                  <a:ea typeface="Roboto"/>
                  <a:cs typeface="Roboto"/>
                  <a:sym typeface="Roboto"/>
                </a:rPr>
                <a:t>Earth is the planet where we live on now</a:t>
              </a:r>
              <a:endParaRPr sz="1100">
                <a:latin typeface="Roboto"/>
                <a:ea typeface="Roboto"/>
                <a:cs typeface="Roboto"/>
                <a:sym typeface="Roboto"/>
              </a:endParaRPr>
            </a:p>
          </p:txBody>
        </p:sp>
        <p:sp>
          <p:nvSpPr>
            <p:cNvPr id="1380" name="Google Shape;1380;p39"/>
            <p:cNvSpPr txBox="1"/>
            <p:nvPr/>
          </p:nvSpPr>
          <p:spPr>
            <a:xfrm>
              <a:off x="457200" y="4180994"/>
              <a:ext cx="1140300" cy="54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accent5"/>
                  </a:solidFill>
                  <a:latin typeface="Fira Sans Extra Condensed"/>
                  <a:ea typeface="Fira Sans Extra Condensed"/>
                  <a:cs typeface="Fira Sans Extra Condensed"/>
                  <a:sym typeface="Fira Sans Extra Condensed"/>
                </a:rPr>
                <a:t>Marketing and Sales</a:t>
              </a:r>
              <a:endParaRPr b="1">
                <a:solidFill>
                  <a:schemeClr val="accent5"/>
                </a:solidFill>
                <a:latin typeface="Fira Sans Extra Condensed"/>
                <a:ea typeface="Fira Sans Extra Condensed"/>
                <a:cs typeface="Fira Sans Extra Condensed"/>
                <a:sym typeface="Fira Sans Extra Condensed"/>
              </a:endParaRPr>
            </a:p>
          </p:txBody>
        </p:sp>
        <p:sp>
          <p:nvSpPr>
            <p:cNvPr id="1381" name="Google Shape;1381;p39"/>
            <p:cNvSpPr/>
            <p:nvPr/>
          </p:nvSpPr>
          <p:spPr>
            <a:xfrm flipH="1">
              <a:off x="1687726" y="4377908"/>
              <a:ext cx="108248" cy="146472"/>
            </a:xfrm>
            <a:custGeom>
              <a:avLst/>
              <a:gdLst/>
              <a:ahLst/>
              <a:cxnLst/>
              <a:rect l="l" t="t" r="r" b="b"/>
              <a:pathLst>
                <a:path w="3164" h="4296" extrusionOk="0">
                  <a:moveTo>
                    <a:pt x="11" y="0"/>
                  </a:moveTo>
                  <a:lnTo>
                    <a:pt x="1730" y="2142"/>
                  </a:lnTo>
                  <a:lnTo>
                    <a:pt x="1" y="4295"/>
                  </a:lnTo>
                  <a:lnTo>
                    <a:pt x="1435" y="4295"/>
                  </a:lnTo>
                  <a:lnTo>
                    <a:pt x="3163" y="2142"/>
                  </a:lnTo>
                  <a:lnTo>
                    <a:pt x="1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39"/>
          <p:cNvGrpSpPr/>
          <p:nvPr/>
        </p:nvGrpSpPr>
        <p:grpSpPr>
          <a:xfrm>
            <a:off x="4880888" y="2540668"/>
            <a:ext cx="3805915" cy="542700"/>
            <a:chOff x="4880888" y="2540668"/>
            <a:chExt cx="3805915" cy="542700"/>
          </a:xfrm>
        </p:grpSpPr>
        <p:sp>
          <p:nvSpPr>
            <p:cNvPr id="1383" name="Google Shape;1383;p39"/>
            <p:cNvSpPr/>
            <p:nvPr/>
          </p:nvSpPr>
          <p:spPr>
            <a:xfrm>
              <a:off x="4880888" y="2540668"/>
              <a:ext cx="2499900" cy="5427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9"/>
            <p:cNvSpPr/>
            <p:nvPr/>
          </p:nvSpPr>
          <p:spPr>
            <a:xfrm>
              <a:off x="7234775" y="2675010"/>
              <a:ext cx="274979" cy="274017"/>
            </a:xfrm>
            <a:custGeom>
              <a:avLst/>
              <a:gdLst/>
              <a:ahLst/>
              <a:cxnLst/>
              <a:rect l="l" t="t" r="r" b="b"/>
              <a:pathLst>
                <a:path w="4095" h="4095" extrusionOk="0">
                  <a:moveTo>
                    <a:pt x="2048" y="0"/>
                  </a:moveTo>
                  <a:cubicBezTo>
                    <a:pt x="917" y="0"/>
                    <a:pt x="0" y="917"/>
                    <a:pt x="0" y="2048"/>
                  </a:cubicBezTo>
                  <a:cubicBezTo>
                    <a:pt x="0" y="3179"/>
                    <a:pt x="917" y="4095"/>
                    <a:pt x="2048" y="4095"/>
                  </a:cubicBezTo>
                  <a:cubicBezTo>
                    <a:pt x="3177" y="4095"/>
                    <a:pt x="4094" y="3179"/>
                    <a:pt x="4094" y="2048"/>
                  </a:cubicBezTo>
                  <a:cubicBezTo>
                    <a:pt x="4094" y="917"/>
                    <a:pt x="3177" y="0"/>
                    <a:pt x="2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9"/>
            <p:cNvSpPr txBox="1"/>
            <p:nvPr/>
          </p:nvSpPr>
          <p:spPr>
            <a:xfrm>
              <a:off x="5029457" y="2599018"/>
              <a:ext cx="21492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latin typeface="Roboto"/>
                  <a:ea typeface="Roboto"/>
                  <a:cs typeface="Roboto"/>
                  <a:sym typeface="Roboto"/>
                </a:rPr>
                <a:t>Venus has a beautiful name and is the second planet</a:t>
              </a:r>
              <a:endParaRPr sz="1100">
                <a:latin typeface="Roboto"/>
                <a:ea typeface="Roboto"/>
                <a:cs typeface="Roboto"/>
                <a:sym typeface="Roboto"/>
              </a:endParaRPr>
            </a:p>
          </p:txBody>
        </p:sp>
        <p:sp>
          <p:nvSpPr>
            <p:cNvPr id="1386" name="Google Shape;1386;p39"/>
            <p:cNvSpPr txBox="1"/>
            <p:nvPr/>
          </p:nvSpPr>
          <p:spPr>
            <a:xfrm>
              <a:off x="7546502" y="2541868"/>
              <a:ext cx="1140300" cy="54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accent1"/>
                  </a:solidFill>
                  <a:latin typeface="Fira Sans Extra Condensed"/>
                  <a:ea typeface="Fira Sans Extra Condensed"/>
                  <a:cs typeface="Fira Sans Extra Condensed"/>
                  <a:sym typeface="Fira Sans Extra Condensed"/>
                </a:rPr>
                <a:t>Human Resources</a:t>
              </a:r>
              <a:endParaRPr b="1">
                <a:solidFill>
                  <a:schemeClr val="accent1"/>
                </a:solidFill>
                <a:latin typeface="Fira Sans Extra Condensed"/>
                <a:ea typeface="Fira Sans Extra Condensed"/>
                <a:cs typeface="Fira Sans Extra Condensed"/>
                <a:sym typeface="Fira Sans Extra Condensed"/>
              </a:endParaRPr>
            </a:p>
          </p:txBody>
        </p:sp>
        <p:sp>
          <p:nvSpPr>
            <p:cNvPr id="1387" name="Google Shape;1387;p39"/>
            <p:cNvSpPr/>
            <p:nvPr/>
          </p:nvSpPr>
          <p:spPr>
            <a:xfrm>
              <a:off x="7318132" y="2738782"/>
              <a:ext cx="108248" cy="146472"/>
            </a:xfrm>
            <a:custGeom>
              <a:avLst/>
              <a:gdLst/>
              <a:ahLst/>
              <a:cxnLst/>
              <a:rect l="l" t="t" r="r" b="b"/>
              <a:pathLst>
                <a:path w="3164" h="4296" extrusionOk="0">
                  <a:moveTo>
                    <a:pt x="11" y="0"/>
                  </a:moveTo>
                  <a:lnTo>
                    <a:pt x="1730" y="2142"/>
                  </a:lnTo>
                  <a:lnTo>
                    <a:pt x="1" y="4295"/>
                  </a:lnTo>
                  <a:lnTo>
                    <a:pt x="1435" y="4295"/>
                  </a:lnTo>
                  <a:lnTo>
                    <a:pt x="3163" y="2142"/>
                  </a:lnTo>
                  <a:lnTo>
                    <a:pt x="1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39"/>
          <p:cNvGrpSpPr/>
          <p:nvPr/>
        </p:nvGrpSpPr>
        <p:grpSpPr>
          <a:xfrm>
            <a:off x="4880888" y="3364014"/>
            <a:ext cx="3805915" cy="542700"/>
            <a:chOff x="4880888" y="3364014"/>
            <a:chExt cx="3805915" cy="542700"/>
          </a:xfrm>
        </p:grpSpPr>
        <p:sp>
          <p:nvSpPr>
            <p:cNvPr id="1389" name="Google Shape;1389;p39"/>
            <p:cNvSpPr/>
            <p:nvPr/>
          </p:nvSpPr>
          <p:spPr>
            <a:xfrm>
              <a:off x="4880888" y="3364014"/>
              <a:ext cx="2499900" cy="5427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9"/>
            <p:cNvSpPr/>
            <p:nvPr/>
          </p:nvSpPr>
          <p:spPr>
            <a:xfrm>
              <a:off x="7234775" y="3498322"/>
              <a:ext cx="274979" cy="274084"/>
            </a:xfrm>
            <a:custGeom>
              <a:avLst/>
              <a:gdLst/>
              <a:ahLst/>
              <a:cxnLst/>
              <a:rect l="l" t="t" r="r" b="b"/>
              <a:pathLst>
                <a:path w="4095" h="4096" extrusionOk="0">
                  <a:moveTo>
                    <a:pt x="2048" y="1"/>
                  </a:moveTo>
                  <a:cubicBezTo>
                    <a:pt x="917" y="1"/>
                    <a:pt x="0" y="918"/>
                    <a:pt x="0" y="2048"/>
                  </a:cubicBezTo>
                  <a:cubicBezTo>
                    <a:pt x="0" y="3178"/>
                    <a:pt x="917" y="4095"/>
                    <a:pt x="2048" y="4095"/>
                  </a:cubicBezTo>
                  <a:cubicBezTo>
                    <a:pt x="3177" y="4095"/>
                    <a:pt x="4094" y="3178"/>
                    <a:pt x="4094" y="2048"/>
                  </a:cubicBezTo>
                  <a:cubicBezTo>
                    <a:pt x="4094" y="918"/>
                    <a:pt x="3177" y="1"/>
                    <a:pt x="2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9"/>
            <p:cNvSpPr txBox="1"/>
            <p:nvPr/>
          </p:nvSpPr>
          <p:spPr>
            <a:xfrm>
              <a:off x="5029444" y="3422364"/>
              <a:ext cx="21492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latin typeface="Roboto"/>
                  <a:ea typeface="Roboto"/>
                  <a:cs typeface="Roboto"/>
                  <a:sym typeface="Roboto"/>
                </a:rPr>
                <a:t>Saturn is the ringed one. It’s mostly hydrogen and helium</a:t>
              </a:r>
              <a:endParaRPr sz="1100">
                <a:latin typeface="Roboto"/>
                <a:ea typeface="Roboto"/>
                <a:cs typeface="Roboto"/>
                <a:sym typeface="Roboto"/>
              </a:endParaRPr>
            </a:p>
          </p:txBody>
        </p:sp>
        <p:sp>
          <p:nvSpPr>
            <p:cNvPr id="1392" name="Google Shape;1392;p39"/>
            <p:cNvSpPr txBox="1"/>
            <p:nvPr/>
          </p:nvSpPr>
          <p:spPr>
            <a:xfrm>
              <a:off x="7546502" y="3365214"/>
              <a:ext cx="1140300" cy="54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accent1"/>
                  </a:solidFill>
                  <a:latin typeface="Fira Sans Extra Condensed"/>
                  <a:ea typeface="Fira Sans Extra Condensed"/>
                  <a:cs typeface="Fira Sans Extra Condensed"/>
                  <a:sym typeface="Fira Sans Extra Condensed"/>
                </a:rPr>
                <a:t>Technology Development</a:t>
              </a:r>
              <a:endParaRPr b="1">
                <a:solidFill>
                  <a:schemeClr val="accent1"/>
                </a:solidFill>
                <a:latin typeface="Fira Sans Extra Condensed"/>
                <a:ea typeface="Fira Sans Extra Condensed"/>
                <a:cs typeface="Fira Sans Extra Condensed"/>
                <a:sym typeface="Fira Sans Extra Condensed"/>
              </a:endParaRPr>
            </a:p>
          </p:txBody>
        </p:sp>
        <p:sp>
          <p:nvSpPr>
            <p:cNvPr id="1393" name="Google Shape;1393;p39"/>
            <p:cNvSpPr/>
            <p:nvPr/>
          </p:nvSpPr>
          <p:spPr>
            <a:xfrm>
              <a:off x="7318132" y="3562128"/>
              <a:ext cx="108248" cy="146472"/>
            </a:xfrm>
            <a:custGeom>
              <a:avLst/>
              <a:gdLst/>
              <a:ahLst/>
              <a:cxnLst/>
              <a:rect l="l" t="t" r="r" b="b"/>
              <a:pathLst>
                <a:path w="3164" h="4296" extrusionOk="0">
                  <a:moveTo>
                    <a:pt x="11" y="0"/>
                  </a:moveTo>
                  <a:lnTo>
                    <a:pt x="1730" y="2142"/>
                  </a:lnTo>
                  <a:lnTo>
                    <a:pt x="1" y="4295"/>
                  </a:lnTo>
                  <a:lnTo>
                    <a:pt x="1435" y="4295"/>
                  </a:lnTo>
                  <a:lnTo>
                    <a:pt x="3163" y="2142"/>
                  </a:lnTo>
                  <a:lnTo>
                    <a:pt x="1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39"/>
          <p:cNvGrpSpPr/>
          <p:nvPr/>
        </p:nvGrpSpPr>
        <p:grpSpPr>
          <a:xfrm>
            <a:off x="4880888" y="4179794"/>
            <a:ext cx="3805915" cy="542700"/>
            <a:chOff x="4880888" y="4179794"/>
            <a:chExt cx="3805915" cy="542700"/>
          </a:xfrm>
        </p:grpSpPr>
        <p:sp>
          <p:nvSpPr>
            <p:cNvPr id="1395" name="Google Shape;1395;p39"/>
            <p:cNvSpPr/>
            <p:nvPr/>
          </p:nvSpPr>
          <p:spPr>
            <a:xfrm>
              <a:off x="4880888" y="4179794"/>
              <a:ext cx="2499900" cy="5427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9"/>
            <p:cNvSpPr/>
            <p:nvPr/>
          </p:nvSpPr>
          <p:spPr>
            <a:xfrm>
              <a:off x="7234775" y="4314136"/>
              <a:ext cx="274979" cy="274017"/>
            </a:xfrm>
            <a:custGeom>
              <a:avLst/>
              <a:gdLst/>
              <a:ahLst/>
              <a:cxnLst/>
              <a:rect l="l" t="t" r="r" b="b"/>
              <a:pathLst>
                <a:path w="4095" h="4095" extrusionOk="0">
                  <a:moveTo>
                    <a:pt x="2048" y="0"/>
                  </a:moveTo>
                  <a:cubicBezTo>
                    <a:pt x="917" y="0"/>
                    <a:pt x="0" y="917"/>
                    <a:pt x="0" y="2047"/>
                  </a:cubicBezTo>
                  <a:cubicBezTo>
                    <a:pt x="0" y="3177"/>
                    <a:pt x="917" y="4094"/>
                    <a:pt x="2048" y="4094"/>
                  </a:cubicBezTo>
                  <a:cubicBezTo>
                    <a:pt x="3177" y="4094"/>
                    <a:pt x="4094" y="3177"/>
                    <a:pt x="4094" y="2047"/>
                  </a:cubicBezTo>
                  <a:cubicBezTo>
                    <a:pt x="4094" y="917"/>
                    <a:pt x="3177" y="0"/>
                    <a:pt x="2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9"/>
            <p:cNvSpPr txBox="1"/>
            <p:nvPr/>
          </p:nvSpPr>
          <p:spPr>
            <a:xfrm>
              <a:off x="7546502" y="4180994"/>
              <a:ext cx="1140300" cy="54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accent1"/>
                  </a:solidFill>
                  <a:latin typeface="Fira Sans Extra Condensed"/>
                  <a:ea typeface="Fira Sans Extra Condensed"/>
                  <a:cs typeface="Fira Sans Extra Condensed"/>
                  <a:sym typeface="Fira Sans Extra Condensed"/>
                </a:rPr>
                <a:t>Procurement</a:t>
              </a:r>
              <a:endParaRPr b="1">
                <a:solidFill>
                  <a:schemeClr val="accent1"/>
                </a:solidFill>
                <a:latin typeface="Fira Sans Extra Condensed"/>
                <a:ea typeface="Fira Sans Extra Condensed"/>
                <a:cs typeface="Fira Sans Extra Condensed"/>
                <a:sym typeface="Fira Sans Extra Condensed"/>
              </a:endParaRPr>
            </a:p>
          </p:txBody>
        </p:sp>
        <p:sp>
          <p:nvSpPr>
            <p:cNvPr id="1398" name="Google Shape;1398;p39"/>
            <p:cNvSpPr txBox="1"/>
            <p:nvPr/>
          </p:nvSpPr>
          <p:spPr>
            <a:xfrm>
              <a:off x="5029375" y="4238144"/>
              <a:ext cx="21492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latin typeface="Roboto"/>
                  <a:ea typeface="Roboto"/>
                  <a:cs typeface="Roboto"/>
                  <a:sym typeface="Roboto"/>
                </a:rPr>
                <a:t>Pluto is now considered a dwarf planet</a:t>
              </a:r>
              <a:endParaRPr sz="1100">
                <a:latin typeface="Roboto"/>
                <a:ea typeface="Roboto"/>
                <a:cs typeface="Roboto"/>
                <a:sym typeface="Roboto"/>
              </a:endParaRPr>
            </a:p>
          </p:txBody>
        </p:sp>
        <p:sp>
          <p:nvSpPr>
            <p:cNvPr id="1399" name="Google Shape;1399;p39"/>
            <p:cNvSpPr/>
            <p:nvPr/>
          </p:nvSpPr>
          <p:spPr>
            <a:xfrm>
              <a:off x="7318132" y="4377908"/>
              <a:ext cx="108248" cy="146472"/>
            </a:xfrm>
            <a:custGeom>
              <a:avLst/>
              <a:gdLst/>
              <a:ahLst/>
              <a:cxnLst/>
              <a:rect l="l" t="t" r="r" b="b"/>
              <a:pathLst>
                <a:path w="3164" h="4296" extrusionOk="0">
                  <a:moveTo>
                    <a:pt x="11" y="0"/>
                  </a:moveTo>
                  <a:lnTo>
                    <a:pt x="1730" y="2142"/>
                  </a:lnTo>
                  <a:lnTo>
                    <a:pt x="1" y="4295"/>
                  </a:lnTo>
                  <a:lnTo>
                    <a:pt x="1435" y="4295"/>
                  </a:lnTo>
                  <a:lnTo>
                    <a:pt x="3163" y="2142"/>
                  </a:lnTo>
                  <a:lnTo>
                    <a:pt x="1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403"/>
        <p:cNvGrpSpPr/>
        <p:nvPr/>
      </p:nvGrpSpPr>
      <p:grpSpPr>
        <a:xfrm>
          <a:off x="0" y="0"/>
          <a:ext cx="0" cy="0"/>
          <a:chOff x="0" y="0"/>
          <a:chExt cx="0" cy="0"/>
        </a:xfrm>
      </p:grpSpPr>
      <p:sp>
        <p:nvSpPr>
          <p:cNvPr id="1404" name="Google Shape;1404;p40"/>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sp>
        <p:nvSpPr>
          <p:cNvPr id="1405" name="Google Shape;1405;p40"/>
          <p:cNvSpPr/>
          <p:nvPr/>
        </p:nvSpPr>
        <p:spPr>
          <a:xfrm>
            <a:off x="2401630" y="4150775"/>
            <a:ext cx="4340741" cy="543250"/>
          </a:xfrm>
          <a:custGeom>
            <a:avLst/>
            <a:gdLst/>
            <a:ahLst/>
            <a:cxnLst/>
            <a:rect l="l" t="t" r="r" b="b"/>
            <a:pathLst>
              <a:path w="27678" h="3464" extrusionOk="0">
                <a:moveTo>
                  <a:pt x="0" y="26"/>
                </a:moveTo>
                <a:lnTo>
                  <a:pt x="27677" y="1"/>
                </a:lnTo>
                <a:lnTo>
                  <a:pt x="27677" y="3436"/>
                </a:lnTo>
                <a:lnTo>
                  <a:pt x="0" y="3463"/>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latin typeface="Roboto"/>
                <a:ea typeface="Roboto"/>
                <a:cs typeface="Roboto"/>
                <a:sym typeface="Roboto"/>
              </a:rPr>
              <a:t>Step 1</a:t>
            </a:r>
            <a:endParaRPr/>
          </a:p>
        </p:txBody>
      </p:sp>
      <p:cxnSp>
        <p:nvCxnSpPr>
          <p:cNvPr id="1406" name="Google Shape;1406;p40"/>
          <p:cNvCxnSpPr>
            <a:stCxn id="1407" idx="3"/>
            <a:endCxn id="1408" idx="1"/>
          </p:cNvCxnSpPr>
          <p:nvPr/>
        </p:nvCxnSpPr>
        <p:spPr>
          <a:xfrm>
            <a:off x="2198400" y="4418825"/>
            <a:ext cx="1527600" cy="0"/>
          </a:xfrm>
          <a:prstGeom prst="straightConnector1">
            <a:avLst/>
          </a:prstGeom>
          <a:noFill/>
          <a:ln w="19050" cap="flat" cmpd="sng">
            <a:solidFill>
              <a:schemeClr val="accent5"/>
            </a:solidFill>
            <a:prstDash val="solid"/>
            <a:round/>
            <a:headEnd type="oval" w="med" len="med"/>
            <a:tailEnd type="none" w="med" len="med"/>
          </a:ln>
        </p:spPr>
      </p:cxnSp>
      <p:sp>
        <p:nvSpPr>
          <p:cNvPr id="1407" name="Google Shape;1407;p40"/>
          <p:cNvSpPr txBox="1"/>
          <p:nvPr/>
        </p:nvSpPr>
        <p:spPr>
          <a:xfrm>
            <a:off x="457200" y="4249625"/>
            <a:ext cx="1741200" cy="33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latin typeface="Roboto"/>
                <a:ea typeface="Roboto"/>
                <a:cs typeface="Roboto"/>
                <a:sym typeface="Roboto"/>
              </a:rPr>
              <a:t>Jupiter is a gas giant and the biggest planet</a:t>
            </a:r>
            <a:endParaRPr sz="1200">
              <a:latin typeface="Roboto"/>
              <a:ea typeface="Roboto"/>
              <a:cs typeface="Roboto"/>
              <a:sym typeface="Roboto"/>
            </a:endParaRPr>
          </a:p>
        </p:txBody>
      </p:sp>
      <p:sp>
        <p:nvSpPr>
          <p:cNvPr id="1409" name="Google Shape;1409;p40"/>
          <p:cNvSpPr/>
          <p:nvPr/>
        </p:nvSpPr>
        <p:spPr>
          <a:xfrm>
            <a:off x="2401630" y="3970949"/>
            <a:ext cx="4340741" cy="181136"/>
          </a:xfrm>
          <a:custGeom>
            <a:avLst/>
            <a:gdLst/>
            <a:ahLst/>
            <a:cxnLst/>
            <a:rect l="l" t="t" r="r" b="b"/>
            <a:pathLst>
              <a:path w="27678" h="1155" extrusionOk="0">
                <a:moveTo>
                  <a:pt x="0" y="1155"/>
                </a:moveTo>
                <a:lnTo>
                  <a:pt x="27677" y="1130"/>
                </a:lnTo>
                <a:lnTo>
                  <a:pt x="25971" y="1"/>
                </a:lnTo>
                <a:lnTo>
                  <a:pt x="170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txBox="1"/>
          <p:nvPr/>
        </p:nvSpPr>
        <p:spPr>
          <a:xfrm>
            <a:off x="739200" y="3908163"/>
            <a:ext cx="1459200" cy="342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700" b="1">
                <a:solidFill>
                  <a:schemeClr val="accent5"/>
                </a:solidFill>
                <a:latin typeface="Fira Sans Extra Condensed"/>
                <a:ea typeface="Fira Sans Extra Condensed"/>
                <a:cs typeface="Fira Sans Extra Condensed"/>
                <a:sym typeface="Fira Sans Extra Condensed"/>
              </a:rPr>
              <a:t>Political</a:t>
            </a:r>
            <a:endParaRPr sz="1700" b="1">
              <a:solidFill>
                <a:schemeClr val="accent5"/>
              </a:solidFill>
              <a:latin typeface="Fira Sans Extra Condensed"/>
              <a:ea typeface="Fira Sans Extra Condensed"/>
              <a:cs typeface="Fira Sans Extra Condensed"/>
              <a:sym typeface="Fira Sans Extra Condensed"/>
            </a:endParaRPr>
          </a:p>
        </p:txBody>
      </p:sp>
      <p:sp>
        <p:nvSpPr>
          <p:cNvPr id="1411" name="Google Shape;1411;p40"/>
          <p:cNvSpPr/>
          <p:nvPr/>
        </p:nvSpPr>
        <p:spPr>
          <a:xfrm>
            <a:off x="3368650" y="1784984"/>
            <a:ext cx="2398401" cy="86726"/>
          </a:xfrm>
          <a:custGeom>
            <a:avLst/>
            <a:gdLst/>
            <a:ahLst/>
            <a:cxnLst/>
            <a:rect l="l" t="t" r="r" b="b"/>
            <a:pathLst>
              <a:path w="15293" h="553" extrusionOk="0">
                <a:moveTo>
                  <a:pt x="0" y="553"/>
                </a:moveTo>
                <a:lnTo>
                  <a:pt x="15293" y="525"/>
                </a:lnTo>
                <a:lnTo>
                  <a:pt x="13799" y="1"/>
                </a:lnTo>
                <a:lnTo>
                  <a:pt x="149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3368650" y="1867320"/>
            <a:ext cx="2398401" cy="395048"/>
          </a:xfrm>
          <a:custGeom>
            <a:avLst/>
            <a:gdLst/>
            <a:ahLst/>
            <a:cxnLst/>
            <a:rect l="l" t="t" r="r" b="b"/>
            <a:pathLst>
              <a:path w="15293" h="2519" extrusionOk="0">
                <a:moveTo>
                  <a:pt x="0" y="28"/>
                </a:moveTo>
                <a:cubicBezTo>
                  <a:pt x="4118" y="28"/>
                  <a:pt x="11148" y="0"/>
                  <a:pt x="15293" y="0"/>
                </a:cubicBezTo>
                <a:lnTo>
                  <a:pt x="15293" y="2494"/>
                </a:lnTo>
                <a:cubicBezTo>
                  <a:pt x="11148" y="2494"/>
                  <a:pt x="4118" y="2519"/>
                  <a:pt x="0" y="2519"/>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b="1">
                <a:solidFill>
                  <a:schemeClr val="lt1"/>
                </a:solidFill>
                <a:latin typeface="Roboto"/>
                <a:ea typeface="Roboto"/>
                <a:cs typeface="Roboto"/>
                <a:sym typeface="Roboto"/>
              </a:rPr>
              <a:t>Step 5</a:t>
            </a:r>
            <a:endParaRPr/>
          </a:p>
        </p:txBody>
      </p:sp>
      <p:cxnSp>
        <p:nvCxnSpPr>
          <p:cNvPr id="1413" name="Google Shape;1413;p40"/>
          <p:cNvCxnSpPr>
            <a:stCxn id="1414" idx="3"/>
            <a:endCxn id="1415" idx="1"/>
          </p:cNvCxnSpPr>
          <p:nvPr/>
        </p:nvCxnSpPr>
        <p:spPr>
          <a:xfrm>
            <a:off x="2198400" y="2068150"/>
            <a:ext cx="1527600" cy="0"/>
          </a:xfrm>
          <a:prstGeom prst="straightConnector1">
            <a:avLst/>
          </a:prstGeom>
          <a:noFill/>
          <a:ln w="19050" cap="flat" cmpd="sng">
            <a:solidFill>
              <a:schemeClr val="accent4"/>
            </a:solidFill>
            <a:prstDash val="solid"/>
            <a:round/>
            <a:headEnd type="oval" w="med" len="med"/>
            <a:tailEnd type="none" w="med" len="med"/>
          </a:ln>
        </p:spPr>
      </p:cxnSp>
      <p:sp>
        <p:nvSpPr>
          <p:cNvPr id="1414" name="Google Shape;1414;p40"/>
          <p:cNvSpPr txBox="1"/>
          <p:nvPr/>
        </p:nvSpPr>
        <p:spPr>
          <a:xfrm>
            <a:off x="457200" y="1898950"/>
            <a:ext cx="1741200" cy="33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1416" name="Google Shape;1416;p40"/>
          <p:cNvSpPr txBox="1"/>
          <p:nvPr/>
        </p:nvSpPr>
        <p:spPr>
          <a:xfrm>
            <a:off x="739200" y="1556638"/>
            <a:ext cx="1459200" cy="342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700" b="1">
                <a:solidFill>
                  <a:schemeClr val="accent4"/>
                </a:solidFill>
                <a:latin typeface="Fira Sans Extra Condensed"/>
                <a:ea typeface="Fira Sans Extra Condensed"/>
                <a:cs typeface="Fira Sans Extra Condensed"/>
                <a:sym typeface="Fira Sans Extra Condensed"/>
              </a:rPr>
              <a:t>Environmental</a:t>
            </a:r>
            <a:endParaRPr sz="1700" b="1">
              <a:solidFill>
                <a:schemeClr val="accent4"/>
              </a:solidFill>
              <a:latin typeface="Fira Sans Extra Condensed"/>
              <a:ea typeface="Fira Sans Extra Condensed"/>
              <a:cs typeface="Fira Sans Extra Condensed"/>
              <a:sym typeface="Fira Sans Extra Condensed"/>
            </a:endParaRPr>
          </a:p>
        </p:txBody>
      </p:sp>
      <p:sp>
        <p:nvSpPr>
          <p:cNvPr id="1417" name="Google Shape;1417;p40"/>
          <p:cNvSpPr/>
          <p:nvPr/>
        </p:nvSpPr>
        <p:spPr>
          <a:xfrm>
            <a:off x="2895334" y="2900050"/>
            <a:ext cx="3345027" cy="448527"/>
          </a:xfrm>
          <a:custGeom>
            <a:avLst/>
            <a:gdLst/>
            <a:ahLst/>
            <a:cxnLst/>
            <a:rect l="l" t="t" r="r" b="b"/>
            <a:pathLst>
              <a:path w="21329" h="2860" extrusionOk="0">
                <a:moveTo>
                  <a:pt x="0" y="1"/>
                </a:moveTo>
                <a:lnTo>
                  <a:pt x="21329" y="1"/>
                </a:lnTo>
                <a:lnTo>
                  <a:pt x="21329" y="2834"/>
                </a:lnTo>
                <a:cubicBezTo>
                  <a:pt x="15163" y="2834"/>
                  <a:pt x="6139" y="2859"/>
                  <a:pt x="0" y="2859"/>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b="1">
                <a:solidFill>
                  <a:schemeClr val="lt1"/>
                </a:solidFill>
                <a:latin typeface="Roboto"/>
                <a:ea typeface="Roboto"/>
                <a:cs typeface="Roboto"/>
                <a:sym typeface="Roboto"/>
              </a:rPr>
              <a:t>Step 3</a:t>
            </a:r>
            <a:endParaRPr/>
          </a:p>
        </p:txBody>
      </p:sp>
      <p:sp>
        <p:nvSpPr>
          <p:cNvPr id="1418" name="Google Shape;1418;p40"/>
          <p:cNvSpPr/>
          <p:nvPr/>
        </p:nvSpPr>
        <p:spPr>
          <a:xfrm>
            <a:off x="2895334" y="2776625"/>
            <a:ext cx="3345027" cy="123580"/>
          </a:xfrm>
          <a:custGeom>
            <a:avLst/>
            <a:gdLst/>
            <a:ahLst/>
            <a:cxnLst/>
            <a:rect l="l" t="t" r="r" b="b"/>
            <a:pathLst>
              <a:path w="21329" h="788" extrusionOk="0">
                <a:moveTo>
                  <a:pt x="0" y="788"/>
                </a:moveTo>
                <a:lnTo>
                  <a:pt x="21329" y="788"/>
                </a:lnTo>
                <a:lnTo>
                  <a:pt x="19807" y="1"/>
                </a:lnTo>
                <a:lnTo>
                  <a:pt x="1497" y="1"/>
                </a:lnTo>
                <a:close/>
              </a:path>
            </a:pathLst>
          </a:custGeom>
          <a:solidFill>
            <a:srgbClr val="97E3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9" name="Google Shape;1419;p40"/>
          <p:cNvCxnSpPr/>
          <p:nvPr/>
        </p:nvCxnSpPr>
        <p:spPr>
          <a:xfrm>
            <a:off x="2198400" y="3146950"/>
            <a:ext cx="1527600" cy="0"/>
          </a:xfrm>
          <a:prstGeom prst="straightConnector1">
            <a:avLst/>
          </a:prstGeom>
          <a:noFill/>
          <a:ln w="19050" cap="flat" cmpd="sng">
            <a:solidFill>
              <a:schemeClr val="accent6"/>
            </a:solidFill>
            <a:prstDash val="solid"/>
            <a:round/>
            <a:headEnd type="oval" w="med" len="med"/>
            <a:tailEnd type="none" w="med" len="med"/>
          </a:ln>
        </p:spPr>
      </p:cxnSp>
      <p:sp>
        <p:nvSpPr>
          <p:cNvPr id="1420" name="Google Shape;1420;p40"/>
          <p:cNvSpPr txBox="1"/>
          <p:nvPr/>
        </p:nvSpPr>
        <p:spPr>
          <a:xfrm>
            <a:off x="457200" y="3072763"/>
            <a:ext cx="1741200" cy="3423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200">
                <a:solidFill>
                  <a:srgbClr val="000000"/>
                </a:solidFill>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1421" name="Google Shape;1421;p40"/>
          <p:cNvSpPr txBox="1"/>
          <p:nvPr/>
        </p:nvSpPr>
        <p:spPr>
          <a:xfrm>
            <a:off x="739200" y="2730450"/>
            <a:ext cx="1459200" cy="342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700" b="1">
                <a:solidFill>
                  <a:schemeClr val="accent6"/>
                </a:solidFill>
                <a:latin typeface="Fira Sans Extra Condensed"/>
                <a:ea typeface="Fira Sans Extra Condensed"/>
                <a:cs typeface="Fira Sans Extra Condensed"/>
                <a:sym typeface="Fira Sans Extra Condensed"/>
              </a:rPr>
              <a:t>Social</a:t>
            </a:r>
            <a:endParaRPr sz="1700" b="1">
              <a:solidFill>
                <a:schemeClr val="accent6"/>
              </a:solidFill>
              <a:latin typeface="Fira Sans Extra Condensed"/>
              <a:ea typeface="Fira Sans Extra Condensed"/>
              <a:cs typeface="Fira Sans Extra Condensed"/>
              <a:sym typeface="Fira Sans Extra Condensed"/>
            </a:endParaRPr>
          </a:p>
        </p:txBody>
      </p:sp>
      <p:sp>
        <p:nvSpPr>
          <p:cNvPr id="1422" name="Google Shape;1422;p40"/>
          <p:cNvSpPr/>
          <p:nvPr/>
        </p:nvSpPr>
        <p:spPr>
          <a:xfrm>
            <a:off x="3129953" y="2258299"/>
            <a:ext cx="2871871" cy="102879"/>
          </a:xfrm>
          <a:custGeom>
            <a:avLst/>
            <a:gdLst/>
            <a:ahLst/>
            <a:cxnLst/>
            <a:rect l="l" t="t" r="r" b="b"/>
            <a:pathLst>
              <a:path w="18312" h="656" extrusionOk="0">
                <a:moveTo>
                  <a:pt x="1" y="655"/>
                </a:moveTo>
                <a:lnTo>
                  <a:pt x="18311" y="630"/>
                </a:lnTo>
                <a:lnTo>
                  <a:pt x="16815" y="1"/>
                </a:lnTo>
                <a:lnTo>
                  <a:pt x="1522" y="2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0"/>
          <p:cNvSpPr/>
          <p:nvPr/>
        </p:nvSpPr>
        <p:spPr>
          <a:xfrm>
            <a:off x="3129953" y="2357103"/>
            <a:ext cx="2871871" cy="419670"/>
          </a:xfrm>
          <a:custGeom>
            <a:avLst/>
            <a:gdLst/>
            <a:ahLst/>
            <a:cxnLst/>
            <a:rect l="l" t="t" r="r" b="b"/>
            <a:pathLst>
              <a:path w="18312" h="2676" extrusionOk="0">
                <a:moveTo>
                  <a:pt x="1" y="25"/>
                </a:moveTo>
                <a:cubicBezTo>
                  <a:pt x="5142" y="25"/>
                  <a:pt x="13169" y="0"/>
                  <a:pt x="18311" y="0"/>
                </a:cubicBezTo>
                <a:lnTo>
                  <a:pt x="18311" y="2676"/>
                </a:lnTo>
                <a:lnTo>
                  <a:pt x="1" y="2676"/>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latin typeface="Roboto"/>
                <a:ea typeface="Roboto"/>
                <a:cs typeface="Roboto"/>
                <a:sym typeface="Roboto"/>
              </a:rPr>
              <a:t>Step 4</a:t>
            </a:r>
            <a:endParaRPr/>
          </a:p>
        </p:txBody>
      </p:sp>
      <p:cxnSp>
        <p:nvCxnSpPr>
          <p:cNvPr id="1424" name="Google Shape;1424;p40"/>
          <p:cNvCxnSpPr/>
          <p:nvPr/>
        </p:nvCxnSpPr>
        <p:spPr>
          <a:xfrm>
            <a:off x="5417700" y="2589013"/>
            <a:ext cx="1527900" cy="0"/>
          </a:xfrm>
          <a:prstGeom prst="straightConnector1">
            <a:avLst/>
          </a:prstGeom>
          <a:noFill/>
          <a:ln w="19050" cap="flat" cmpd="sng">
            <a:solidFill>
              <a:schemeClr val="accent1"/>
            </a:solidFill>
            <a:prstDash val="solid"/>
            <a:round/>
            <a:headEnd type="none" w="med" len="med"/>
            <a:tailEnd type="oval" w="med" len="med"/>
          </a:ln>
        </p:spPr>
      </p:cxnSp>
      <p:sp>
        <p:nvSpPr>
          <p:cNvPr id="1425" name="Google Shape;1425;p40"/>
          <p:cNvSpPr txBox="1"/>
          <p:nvPr/>
        </p:nvSpPr>
        <p:spPr>
          <a:xfrm>
            <a:off x="6945600" y="2714350"/>
            <a:ext cx="1741200" cy="34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1426" name="Google Shape;1426;p40"/>
          <p:cNvSpPr txBox="1"/>
          <p:nvPr/>
        </p:nvSpPr>
        <p:spPr>
          <a:xfrm>
            <a:off x="6945600" y="2372038"/>
            <a:ext cx="1459200" cy="34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00" b="1">
                <a:solidFill>
                  <a:schemeClr val="accent1"/>
                </a:solidFill>
                <a:latin typeface="Fira Sans Extra Condensed"/>
                <a:ea typeface="Fira Sans Extra Condensed"/>
                <a:cs typeface="Fira Sans Extra Condensed"/>
                <a:sym typeface="Fira Sans Extra Condensed"/>
              </a:rPr>
              <a:t>Technological</a:t>
            </a:r>
            <a:endParaRPr sz="1700" b="1">
              <a:solidFill>
                <a:schemeClr val="accent1"/>
              </a:solidFill>
              <a:latin typeface="Fira Sans Extra Condensed"/>
              <a:ea typeface="Fira Sans Extra Condensed"/>
              <a:cs typeface="Fira Sans Extra Condensed"/>
              <a:sym typeface="Fira Sans Extra Condensed"/>
            </a:endParaRPr>
          </a:p>
        </p:txBody>
      </p:sp>
      <p:sp>
        <p:nvSpPr>
          <p:cNvPr id="1427" name="Google Shape;1427;p40"/>
          <p:cNvSpPr/>
          <p:nvPr/>
        </p:nvSpPr>
        <p:spPr>
          <a:xfrm>
            <a:off x="3602956" y="1472421"/>
            <a:ext cx="1925559" cy="316948"/>
          </a:xfrm>
          <a:custGeom>
            <a:avLst/>
            <a:gdLst/>
            <a:ahLst/>
            <a:cxnLst/>
            <a:rect l="l" t="t" r="r" b="b"/>
            <a:pathLst>
              <a:path w="12278" h="2021" extrusionOk="0">
                <a:moveTo>
                  <a:pt x="0" y="27"/>
                </a:moveTo>
                <a:cubicBezTo>
                  <a:pt x="3333" y="27"/>
                  <a:pt x="8947" y="0"/>
                  <a:pt x="12277" y="0"/>
                </a:cubicBezTo>
                <a:lnTo>
                  <a:pt x="12277" y="2021"/>
                </a:lnTo>
                <a:lnTo>
                  <a:pt x="0" y="202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b="1">
                <a:solidFill>
                  <a:schemeClr val="lt1"/>
                </a:solidFill>
                <a:latin typeface="Roboto"/>
                <a:ea typeface="Roboto"/>
                <a:cs typeface="Roboto"/>
                <a:sym typeface="Roboto"/>
              </a:rPr>
              <a:t>Step 6</a:t>
            </a:r>
            <a:endParaRPr/>
          </a:p>
        </p:txBody>
      </p:sp>
      <p:cxnSp>
        <p:nvCxnSpPr>
          <p:cNvPr id="1428" name="Google Shape;1428;p40"/>
          <p:cNvCxnSpPr/>
          <p:nvPr/>
        </p:nvCxnSpPr>
        <p:spPr>
          <a:xfrm>
            <a:off x="5417700" y="1645967"/>
            <a:ext cx="1527900" cy="0"/>
          </a:xfrm>
          <a:prstGeom prst="straightConnector1">
            <a:avLst/>
          </a:prstGeom>
          <a:noFill/>
          <a:ln w="19050" cap="flat" cmpd="sng">
            <a:solidFill>
              <a:schemeClr val="accent3"/>
            </a:solidFill>
            <a:prstDash val="solid"/>
            <a:round/>
            <a:headEnd type="none" w="med" len="med"/>
            <a:tailEnd type="oval" w="med" len="med"/>
          </a:ln>
        </p:spPr>
      </p:cxnSp>
      <p:sp>
        <p:nvSpPr>
          <p:cNvPr id="1429" name="Google Shape;1429;p40"/>
          <p:cNvSpPr txBox="1"/>
          <p:nvPr/>
        </p:nvSpPr>
        <p:spPr>
          <a:xfrm>
            <a:off x="6945600" y="1540442"/>
            <a:ext cx="17412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rgbClr val="000000"/>
                </a:solidFill>
                <a:latin typeface="Roboto"/>
                <a:ea typeface="Roboto"/>
                <a:cs typeface="Roboto"/>
                <a:sym typeface="Roboto"/>
              </a:rPr>
              <a:t>Venus is a planet with a beautiful name</a:t>
            </a:r>
            <a:endParaRPr sz="1200">
              <a:latin typeface="Roboto"/>
              <a:ea typeface="Roboto"/>
              <a:cs typeface="Roboto"/>
              <a:sym typeface="Roboto"/>
            </a:endParaRPr>
          </a:p>
        </p:txBody>
      </p:sp>
      <p:sp>
        <p:nvSpPr>
          <p:cNvPr id="1430" name="Google Shape;1430;p40"/>
          <p:cNvSpPr txBox="1"/>
          <p:nvPr/>
        </p:nvSpPr>
        <p:spPr>
          <a:xfrm>
            <a:off x="6945600" y="1198138"/>
            <a:ext cx="1459200" cy="34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00" b="1">
                <a:solidFill>
                  <a:schemeClr val="accent3"/>
                </a:solidFill>
                <a:latin typeface="Fira Sans Extra Condensed"/>
                <a:ea typeface="Fira Sans Extra Condensed"/>
                <a:cs typeface="Fira Sans Extra Condensed"/>
                <a:sym typeface="Fira Sans Extra Condensed"/>
              </a:rPr>
              <a:t>Legal</a:t>
            </a:r>
            <a:endParaRPr sz="1700" b="1">
              <a:solidFill>
                <a:schemeClr val="accent3"/>
              </a:solidFill>
              <a:latin typeface="Fira Sans Extra Condensed"/>
              <a:ea typeface="Fira Sans Extra Condensed"/>
              <a:cs typeface="Fira Sans Extra Condensed"/>
              <a:sym typeface="Fira Sans Extra Condensed"/>
            </a:endParaRPr>
          </a:p>
        </p:txBody>
      </p:sp>
      <p:sp>
        <p:nvSpPr>
          <p:cNvPr id="1431" name="Google Shape;1431;p40"/>
          <p:cNvSpPr/>
          <p:nvPr/>
        </p:nvSpPr>
        <p:spPr>
          <a:xfrm>
            <a:off x="2661028" y="3502025"/>
            <a:ext cx="3813635" cy="473305"/>
          </a:xfrm>
          <a:custGeom>
            <a:avLst/>
            <a:gdLst/>
            <a:ahLst/>
            <a:cxnLst/>
            <a:rect l="l" t="t" r="r" b="b"/>
            <a:pathLst>
              <a:path w="24317" h="3018" extrusionOk="0">
                <a:moveTo>
                  <a:pt x="0" y="0"/>
                </a:moveTo>
                <a:lnTo>
                  <a:pt x="24317" y="0"/>
                </a:lnTo>
                <a:lnTo>
                  <a:pt x="24317" y="3018"/>
                </a:lnTo>
                <a:lnTo>
                  <a:pt x="0" y="3018"/>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latin typeface="Roboto"/>
                <a:ea typeface="Roboto"/>
                <a:cs typeface="Roboto"/>
                <a:sym typeface="Roboto"/>
              </a:rPr>
              <a:t>Step 2</a:t>
            </a:r>
            <a:endParaRPr/>
          </a:p>
        </p:txBody>
      </p:sp>
      <p:sp>
        <p:nvSpPr>
          <p:cNvPr id="1432" name="Google Shape;1432;p40"/>
          <p:cNvSpPr/>
          <p:nvPr/>
        </p:nvSpPr>
        <p:spPr>
          <a:xfrm>
            <a:off x="2662178" y="3342729"/>
            <a:ext cx="3813635" cy="160591"/>
          </a:xfrm>
          <a:custGeom>
            <a:avLst/>
            <a:gdLst/>
            <a:ahLst/>
            <a:cxnLst/>
            <a:rect l="l" t="t" r="r" b="b"/>
            <a:pathLst>
              <a:path w="24317" h="1024" extrusionOk="0">
                <a:moveTo>
                  <a:pt x="0" y="1023"/>
                </a:moveTo>
                <a:lnTo>
                  <a:pt x="24317" y="1023"/>
                </a:lnTo>
                <a:lnTo>
                  <a:pt x="22823" y="1"/>
                </a:lnTo>
                <a:lnTo>
                  <a:pt x="1494" y="2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3" name="Google Shape;1433;p40"/>
          <p:cNvCxnSpPr/>
          <p:nvPr/>
        </p:nvCxnSpPr>
        <p:spPr>
          <a:xfrm>
            <a:off x="5417700" y="3738675"/>
            <a:ext cx="1527900" cy="0"/>
          </a:xfrm>
          <a:prstGeom prst="straightConnector1">
            <a:avLst/>
          </a:prstGeom>
          <a:noFill/>
          <a:ln w="19050" cap="flat" cmpd="sng">
            <a:solidFill>
              <a:schemeClr val="accent2"/>
            </a:solidFill>
            <a:prstDash val="solid"/>
            <a:round/>
            <a:headEnd type="none" w="med" len="med"/>
            <a:tailEnd type="oval" w="med" len="med"/>
          </a:ln>
        </p:spPr>
      </p:cxnSp>
      <p:sp>
        <p:nvSpPr>
          <p:cNvPr id="1434" name="Google Shape;1434;p40"/>
          <p:cNvSpPr txBox="1"/>
          <p:nvPr/>
        </p:nvSpPr>
        <p:spPr>
          <a:xfrm>
            <a:off x="6945600" y="3892150"/>
            <a:ext cx="17412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rgbClr val="000000"/>
                </a:solidFill>
                <a:latin typeface="Roboto"/>
                <a:ea typeface="Roboto"/>
                <a:cs typeface="Roboto"/>
                <a:sym typeface="Roboto"/>
              </a:rPr>
              <a:t>Saturn is a gas giant and has rings</a:t>
            </a:r>
            <a:endParaRPr sz="1200">
              <a:latin typeface="Roboto"/>
              <a:ea typeface="Roboto"/>
              <a:cs typeface="Roboto"/>
              <a:sym typeface="Roboto"/>
            </a:endParaRPr>
          </a:p>
        </p:txBody>
      </p:sp>
      <p:sp>
        <p:nvSpPr>
          <p:cNvPr id="1435" name="Google Shape;1435;p40"/>
          <p:cNvSpPr txBox="1"/>
          <p:nvPr/>
        </p:nvSpPr>
        <p:spPr>
          <a:xfrm>
            <a:off x="6945600" y="3549838"/>
            <a:ext cx="1459200" cy="34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00" b="1">
                <a:solidFill>
                  <a:schemeClr val="accent2"/>
                </a:solidFill>
                <a:latin typeface="Fira Sans Extra Condensed"/>
                <a:ea typeface="Fira Sans Extra Condensed"/>
                <a:cs typeface="Fira Sans Extra Condensed"/>
                <a:sym typeface="Fira Sans Extra Condensed"/>
              </a:rPr>
              <a:t>Economic</a:t>
            </a:r>
            <a:endParaRPr sz="1700" b="1">
              <a:solidFill>
                <a:schemeClr val="accent2"/>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41"/>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1441" name="Google Shape;1441;p41"/>
          <p:cNvGrpSpPr/>
          <p:nvPr/>
        </p:nvGrpSpPr>
        <p:grpSpPr>
          <a:xfrm>
            <a:off x="459855" y="1369425"/>
            <a:ext cx="2295049" cy="839400"/>
            <a:chOff x="459855" y="1369425"/>
            <a:chExt cx="2295049" cy="839400"/>
          </a:xfrm>
        </p:grpSpPr>
        <p:sp>
          <p:nvSpPr>
            <p:cNvPr id="1442" name="Google Shape;1442;p41"/>
            <p:cNvSpPr/>
            <p:nvPr/>
          </p:nvSpPr>
          <p:spPr>
            <a:xfrm>
              <a:off x="465904" y="1369425"/>
              <a:ext cx="2289000" cy="27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b="1">
                  <a:solidFill>
                    <a:schemeClr val="accent5"/>
                  </a:solidFill>
                  <a:latin typeface="Fira Sans Extra Condensed"/>
                  <a:ea typeface="Fira Sans Extra Condensed"/>
                  <a:cs typeface="Fira Sans Extra Condensed"/>
                  <a:sym typeface="Fira Sans Extra Condensed"/>
                </a:rPr>
                <a:t>Step 1</a:t>
              </a:r>
              <a:endParaRPr sz="1800" b="1">
                <a:solidFill>
                  <a:schemeClr val="accent5"/>
                </a:solidFill>
                <a:latin typeface="Fira Sans Extra Condensed"/>
                <a:ea typeface="Fira Sans Extra Condensed"/>
                <a:cs typeface="Fira Sans Extra Condensed"/>
                <a:sym typeface="Fira Sans Extra Condensed"/>
              </a:endParaRPr>
            </a:p>
          </p:txBody>
        </p:sp>
        <p:sp>
          <p:nvSpPr>
            <p:cNvPr id="1443" name="Google Shape;1443;p41"/>
            <p:cNvSpPr txBox="1"/>
            <p:nvPr/>
          </p:nvSpPr>
          <p:spPr>
            <a:xfrm>
              <a:off x="459855" y="1642125"/>
              <a:ext cx="2289000" cy="5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rgbClr val="000000"/>
                  </a:solidFill>
                  <a:latin typeface="Roboto"/>
                  <a:ea typeface="Roboto"/>
                  <a:cs typeface="Roboto"/>
                  <a:sym typeface="Roboto"/>
                </a:rPr>
                <a:t>Mercury is the closest planet to the Sun and the smallest </a:t>
              </a:r>
              <a:endParaRPr sz="1200">
                <a:solidFill>
                  <a:srgbClr val="000000"/>
                </a:solidFill>
                <a:latin typeface="Roboto"/>
                <a:ea typeface="Roboto"/>
                <a:cs typeface="Roboto"/>
                <a:sym typeface="Roboto"/>
              </a:endParaRPr>
            </a:p>
          </p:txBody>
        </p:sp>
      </p:grpSp>
      <p:grpSp>
        <p:nvGrpSpPr>
          <p:cNvPr id="1444" name="Google Shape;1444;p41"/>
          <p:cNvGrpSpPr/>
          <p:nvPr/>
        </p:nvGrpSpPr>
        <p:grpSpPr>
          <a:xfrm>
            <a:off x="457200" y="3671988"/>
            <a:ext cx="2297704" cy="834462"/>
            <a:chOff x="457200" y="3671988"/>
            <a:chExt cx="2297704" cy="834462"/>
          </a:xfrm>
        </p:grpSpPr>
        <p:sp>
          <p:nvSpPr>
            <p:cNvPr id="1445" name="Google Shape;1445;p41"/>
            <p:cNvSpPr/>
            <p:nvPr/>
          </p:nvSpPr>
          <p:spPr>
            <a:xfrm>
              <a:off x="465904" y="3671988"/>
              <a:ext cx="2289000" cy="27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b="1">
                  <a:solidFill>
                    <a:schemeClr val="accent6"/>
                  </a:solidFill>
                  <a:latin typeface="Fira Sans Extra Condensed"/>
                  <a:ea typeface="Fira Sans Extra Condensed"/>
                  <a:cs typeface="Fira Sans Extra Condensed"/>
                  <a:sym typeface="Fira Sans Extra Condensed"/>
                </a:rPr>
                <a:t>Step 5</a:t>
              </a:r>
              <a:endParaRPr sz="1800" b="1">
                <a:solidFill>
                  <a:schemeClr val="accent6"/>
                </a:solidFill>
                <a:latin typeface="Fira Sans Extra Condensed"/>
                <a:ea typeface="Fira Sans Extra Condensed"/>
                <a:cs typeface="Fira Sans Extra Condensed"/>
                <a:sym typeface="Fira Sans Extra Condensed"/>
              </a:endParaRPr>
            </a:p>
          </p:txBody>
        </p:sp>
        <p:sp>
          <p:nvSpPr>
            <p:cNvPr id="1446" name="Google Shape;1446;p41"/>
            <p:cNvSpPr txBox="1"/>
            <p:nvPr/>
          </p:nvSpPr>
          <p:spPr>
            <a:xfrm>
              <a:off x="457200" y="3939750"/>
              <a:ext cx="2289000" cy="5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rgbClr val="000000"/>
                  </a:solidFill>
                  <a:latin typeface="Roboto"/>
                  <a:ea typeface="Roboto"/>
                  <a:cs typeface="Roboto"/>
                  <a:sym typeface="Roboto"/>
                </a:rPr>
                <a:t>Venus has a beautiful name and </a:t>
              </a:r>
              <a:r>
                <a:rPr lang="en-GB" sz="1200">
                  <a:latin typeface="Roboto"/>
                  <a:ea typeface="Roboto"/>
                  <a:cs typeface="Roboto"/>
                  <a:sym typeface="Roboto"/>
                </a:rPr>
                <a:t>a </a:t>
              </a:r>
              <a:r>
                <a:rPr lang="en-GB" sz="1200">
                  <a:solidFill>
                    <a:srgbClr val="000000"/>
                  </a:solidFill>
                  <a:latin typeface="Roboto"/>
                  <a:ea typeface="Roboto"/>
                  <a:cs typeface="Roboto"/>
                  <a:sym typeface="Roboto"/>
                </a:rPr>
                <a:t>poisonous atmosphere</a:t>
              </a:r>
              <a:endParaRPr sz="1200">
                <a:latin typeface="Roboto"/>
                <a:ea typeface="Roboto"/>
                <a:cs typeface="Roboto"/>
                <a:sym typeface="Roboto"/>
              </a:endParaRPr>
            </a:p>
          </p:txBody>
        </p:sp>
      </p:grpSp>
      <p:grpSp>
        <p:nvGrpSpPr>
          <p:cNvPr id="1447" name="Google Shape;1447;p41"/>
          <p:cNvGrpSpPr/>
          <p:nvPr/>
        </p:nvGrpSpPr>
        <p:grpSpPr>
          <a:xfrm>
            <a:off x="457200" y="2495159"/>
            <a:ext cx="2297704" cy="837899"/>
            <a:chOff x="457200" y="2495159"/>
            <a:chExt cx="2297704" cy="837899"/>
          </a:xfrm>
        </p:grpSpPr>
        <p:sp>
          <p:nvSpPr>
            <p:cNvPr id="1448" name="Google Shape;1448;p41"/>
            <p:cNvSpPr/>
            <p:nvPr/>
          </p:nvSpPr>
          <p:spPr>
            <a:xfrm>
              <a:off x="465904" y="2495159"/>
              <a:ext cx="2289000" cy="27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Step 6</a:t>
              </a:r>
              <a:endParaRPr sz="1800" b="1">
                <a:solidFill>
                  <a:schemeClr val="accent1"/>
                </a:solidFill>
                <a:latin typeface="Fira Sans Extra Condensed"/>
                <a:ea typeface="Fira Sans Extra Condensed"/>
                <a:cs typeface="Fira Sans Extra Condensed"/>
                <a:sym typeface="Fira Sans Extra Condensed"/>
              </a:endParaRPr>
            </a:p>
          </p:txBody>
        </p:sp>
        <p:sp>
          <p:nvSpPr>
            <p:cNvPr id="1449" name="Google Shape;1449;p41"/>
            <p:cNvSpPr txBox="1"/>
            <p:nvPr/>
          </p:nvSpPr>
          <p:spPr>
            <a:xfrm>
              <a:off x="457200" y="2766358"/>
              <a:ext cx="2289000" cy="5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rgbClr val="000000"/>
                  </a:solidFill>
                  <a:latin typeface="Roboto"/>
                  <a:ea typeface="Roboto"/>
                  <a:cs typeface="Roboto"/>
                  <a:sym typeface="Roboto"/>
                </a:rPr>
                <a:t>Neptune is actually the farthest planet from the Sun</a:t>
              </a:r>
              <a:endParaRPr sz="1200">
                <a:latin typeface="Roboto"/>
                <a:ea typeface="Roboto"/>
                <a:cs typeface="Roboto"/>
                <a:sym typeface="Roboto"/>
              </a:endParaRPr>
            </a:p>
          </p:txBody>
        </p:sp>
      </p:grpSp>
      <p:grpSp>
        <p:nvGrpSpPr>
          <p:cNvPr id="1450" name="Google Shape;1450;p41"/>
          <p:cNvGrpSpPr/>
          <p:nvPr/>
        </p:nvGrpSpPr>
        <p:grpSpPr>
          <a:xfrm>
            <a:off x="6400442" y="1369275"/>
            <a:ext cx="2286273" cy="839011"/>
            <a:chOff x="6400442" y="1369275"/>
            <a:chExt cx="2286273" cy="839011"/>
          </a:xfrm>
        </p:grpSpPr>
        <p:sp>
          <p:nvSpPr>
            <p:cNvPr id="1451" name="Google Shape;1451;p41"/>
            <p:cNvSpPr/>
            <p:nvPr/>
          </p:nvSpPr>
          <p:spPr>
            <a:xfrm>
              <a:off x="6407614" y="1369275"/>
              <a:ext cx="2279100" cy="271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Step 2</a:t>
              </a:r>
              <a:endParaRPr sz="1800" b="1">
                <a:solidFill>
                  <a:schemeClr val="accent2"/>
                </a:solidFill>
                <a:latin typeface="Fira Sans Extra Condensed"/>
                <a:ea typeface="Fira Sans Extra Condensed"/>
                <a:cs typeface="Fira Sans Extra Condensed"/>
                <a:sym typeface="Fira Sans Extra Condensed"/>
              </a:endParaRPr>
            </a:p>
          </p:txBody>
        </p:sp>
        <p:sp>
          <p:nvSpPr>
            <p:cNvPr id="1452" name="Google Shape;1452;p41"/>
            <p:cNvSpPr txBox="1"/>
            <p:nvPr/>
          </p:nvSpPr>
          <p:spPr>
            <a:xfrm>
              <a:off x="6400442" y="1641586"/>
              <a:ext cx="2279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rgbClr val="000000"/>
                  </a:solidFill>
                  <a:latin typeface="Roboto"/>
                  <a:ea typeface="Roboto"/>
                  <a:cs typeface="Roboto"/>
                  <a:sym typeface="Roboto"/>
                </a:rPr>
                <a:t>Saturn is a gas giant planet and has several rings</a:t>
              </a:r>
              <a:endParaRPr sz="1200">
                <a:latin typeface="Roboto"/>
                <a:ea typeface="Roboto"/>
                <a:cs typeface="Roboto"/>
                <a:sym typeface="Roboto"/>
              </a:endParaRPr>
            </a:p>
          </p:txBody>
        </p:sp>
      </p:grpSp>
      <p:grpSp>
        <p:nvGrpSpPr>
          <p:cNvPr id="1453" name="Google Shape;1453;p41"/>
          <p:cNvGrpSpPr/>
          <p:nvPr/>
        </p:nvGrpSpPr>
        <p:grpSpPr>
          <a:xfrm>
            <a:off x="6397798" y="2496467"/>
            <a:ext cx="2288916" cy="836605"/>
            <a:chOff x="6397798" y="2496467"/>
            <a:chExt cx="2288916" cy="836605"/>
          </a:xfrm>
        </p:grpSpPr>
        <p:sp>
          <p:nvSpPr>
            <p:cNvPr id="1454" name="Google Shape;1454;p41"/>
            <p:cNvSpPr/>
            <p:nvPr/>
          </p:nvSpPr>
          <p:spPr>
            <a:xfrm>
              <a:off x="6407614" y="2496467"/>
              <a:ext cx="2279100" cy="271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b="1">
                  <a:solidFill>
                    <a:schemeClr val="accent4"/>
                  </a:solidFill>
                  <a:latin typeface="Fira Sans Extra Condensed"/>
                  <a:ea typeface="Fira Sans Extra Condensed"/>
                  <a:cs typeface="Fira Sans Extra Condensed"/>
                  <a:sym typeface="Fira Sans Extra Condensed"/>
                </a:rPr>
                <a:t>Step 3</a:t>
              </a:r>
              <a:endParaRPr sz="1800" b="1">
                <a:solidFill>
                  <a:schemeClr val="accent4"/>
                </a:solidFill>
                <a:latin typeface="Fira Sans Extra Condensed"/>
                <a:ea typeface="Fira Sans Extra Condensed"/>
                <a:cs typeface="Fira Sans Extra Condensed"/>
                <a:sym typeface="Fira Sans Extra Condensed"/>
              </a:endParaRPr>
            </a:p>
          </p:txBody>
        </p:sp>
        <p:sp>
          <p:nvSpPr>
            <p:cNvPr id="1455" name="Google Shape;1455;p41"/>
            <p:cNvSpPr txBox="1"/>
            <p:nvPr/>
          </p:nvSpPr>
          <p:spPr>
            <a:xfrm>
              <a:off x="6397798" y="2766372"/>
              <a:ext cx="2279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rgbClr val="000000"/>
                  </a:solidFill>
                  <a:latin typeface="Roboto"/>
                  <a:ea typeface="Roboto"/>
                  <a:cs typeface="Roboto"/>
                  <a:sym typeface="Roboto"/>
                </a:rPr>
                <a:t>Jupiter is a gas giant and the biggest planet of them all</a:t>
              </a:r>
              <a:endParaRPr sz="1200">
                <a:latin typeface="Roboto"/>
                <a:ea typeface="Roboto"/>
                <a:cs typeface="Roboto"/>
                <a:sym typeface="Roboto"/>
              </a:endParaRPr>
            </a:p>
          </p:txBody>
        </p:sp>
      </p:grpSp>
      <p:grpSp>
        <p:nvGrpSpPr>
          <p:cNvPr id="1456" name="Google Shape;1456;p41"/>
          <p:cNvGrpSpPr/>
          <p:nvPr/>
        </p:nvGrpSpPr>
        <p:grpSpPr>
          <a:xfrm>
            <a:off x="6400442" y="3672779"/>
            <a:ext cx="2286273" cy="834220"/>
            <a:chOff x="6400442" y="3672779"/>
            <a:chExt cx="2286273" cy="834220"/>
          </a:xfrm>
        </p:grpSpPr>
        <p:sp>
          <p:nvSpPr>
            <p:cNvPr id="1457" name="Google Shape;1457;p41"/>
            <p:cNvSpPr/>
            <p:nvPr/>
          </p:nvSpPr>
          <p:spPr>
            <a:xfrm>
              <a:off x="6407614" y="3672779"/>
              <a:ext cx="2279100" cy="271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Step 4</a:t>
              </a:r>
              <a:endParaRPr sz="1800" b="1">
                <a:solidFill>
                  <a:schemeClr val="accent3"/>
                </a:solidFill>
                <a:latin typeface="Fira Sans Extra Condensed"/>
                <a:ea typeface="Fira Sans Extra Condensed"/>
                <a:cs typeface="Fira Sans Extra Condensed"/>
                <a:sym typeface="Fira Sans Extra Condensed"/>
              </a:endParaRPr>
            </a:p>
          </p:txBody>
        </p:sp>
        <p:sp>
          <p:nvSpPr>
            <p:cNvPr id="1458" name="Google Shape;1458;p41"/>
            <p:cNvSpPr txBox="1"/>
            <p:nvPr/>
          </p:nvSpPr>
          <p:spPr>
            <a:xfrm>
              <a:off x="6400442" y="3940299"/>
              <a:ext cx="2279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rgbClr val="000000"/>
                  </a:solidFill>
                  <a:latin typeface="Roboto"/>
                  <a:ea typeface="Roboto"/>
                  <a:cs typeface="Roboto"/>
                  <a:sym typeface="Roboto"/>
                </a:rPr>
                <a:t>Despite being red, Mars</a:t>
              </a:r>
              <a:endParaRPr sz="1200">
                <a:solidFill>
                  <a:srgbClr val="000000"/>
                </a:solidFill>
                <a:latin typeface="Roboto"/>
                <a:ea typeface="Roboto"/>
                <a:cs typeface="Roboto"/>
                <a:sym typeface="Roboto"/>
              </a:endParaRPr>
            </a:p>
            <a:p>
              <a:pPr marL="0" lvl="0" indent="0" algn="r" rtl="0">
                <a:spcBef>
                  <a:spcPts val="0"/>
                </a:spcBef>
                <a:spcAft>
                  <a:spcPts val="0"/>
                </a:spcAft>
                <a:buNone/>
              </a:pPr>
              <a:r>
                <a:rPr lang="en-GB" sz="1200">
                  <a:solidFill>
                    <a:srgbClr val="000000"/>
                  </a:solidFill>
                  <a:latin typeface="Roboto"/>
                  <a:ea typeface="Roboto"/>
                  <a:cs typeface="Roboto"/>
                  <a:sym typeface="Roboto"/>
                </a:rPr>
                <a:t>is a cold place</a:t>
              </a:r>
              <a:endParaRPr sz="1200">
                <a:latin typeface="Roboto"/>
                <a:ea typeface="Roboto"/>
                <a:cs typeface="Roboto"/>
                <a:sym typeface="Roboto"/>
              </a:endParaRPr>
            </a:p>
          </p:txBody>
        </p:sp>
      </p:grpSp>
      <p:grpSp>
        <p:nvGrpSpPr>
          <p:cNvPr id="1459" name="Google Shape;1459;p41"/>
          <p:cNvGrpSpPr/>
          <p:nvPr/>
        </p:nvGrpSpPr>
        <p:grpSpPr>
          <a:xfrm>
            <a:off x="3091400" y="1435950"/>
            <a:ext cx="2961196" cy="2961191"/>
            <a:chOff x="3091400" y="1435950"/>
            <a:chExt cx="2961196" cy="2961191"/>
          </a:xfrm>
        </p:grpSpPr>
        <p:sp>
          <p:nvSpPr>
            <p:cNvPr id="1460" name="Google Shape;1460;p41"/>
            <p:cNvSpPr/>
            <p:nvPr/>
          </p:nvSpPr>
          <p:spPr>
            <a:xfrm>
              <a:off x="3091400" y="2180065"/>
              <a:ext cx="914796" cy="1390629"/>
            </a:xfrm>
            <a:custGeom>
              <a:avLst/>
              <a:gdLst/>
              <a:ahLst/>
              <a:cxnLst/>
              <a:rect l="l" t="t" r="r" b="b"/>
              <a:pathLst>
                <a:path w="51285" h="77961" extrusionOk="0">
                  <a:moveTo>
                    <a:pt x="10982" y="0"/>
                  </a:moveTo>
                  <a:cubicBezTo>
                    <a:pt x="3999" y="12155"/>
                    <a:pt x="1" y="26259"/>
                    <a:pt x="1" y="41278"/>
                  </a:cubicBezTo>
                  <a:cubicBezTo>
                    <a:pt x="1" y="54447"/>
                    <a:pt x="3084" y="66900"/>
                    <a:pt x="8535" y="77960"/>
                  </a:cubicBezTo>
                  <a:lnTo>
                    <a:pt x="21982" y="55800"/>
                  </a:lnTo>
                  <a:lnTo>
                    <a:pt x="49454" y="55083"/>
                  </a:lnTo>
                  <a:cubicBezTo>
                    <a:pt x="47703" y="50826"/>
                    <a:pt x="46729" y="46171"/>
                    <a:pt x="46729" y="41278"/>
                  </a:cubicBezTo>
                  <a:cubicBezTo>
                    <a:pt x="46729" y="34892"/>
                    <a:pt x="48380" y="28905"/>
                    <a:pt x="51284" y="23673"/>
                  </a:cubicBezTo>
                  <a:lnTo>
                    <a:pt x="37121" y="557"/>
                  </a:lnTo>
                  <a:lnTo>
                    <a:pt x="10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1"/>
            <p:cNvSpPr/>
            <p:nvPr/>
          </p:nvSpPr>
          <p:spPr>
            <a:xfrm>
              <a:off x="4651659" y="1438073"/>
              <a:ext cx="1197592" cy="1150751"/>
            </a:xfrm>
            <a:custGeom>
              <a:avLst/>
              <a:gdLst/>
              <a:ahLst/>
              <a:cxnLst/>
              <a:rect l="l" t="t" r="r" b="b"/>
              <a:pathLst>
                <a:path w="67139" h="64513" extrusionOk="0">
                  <a:moveTo>
                    <a:pt x="279" y="1"/>
                  </a:moveTo>
                  <a:lnTo>
                    <a:pt x="12931" y="23076"/>
                  </a:lnTo>
                  <a:lnTo>
                    <a:pt x="1" y="46888"/>
                  </a:lnTo>
                  <a:cubicBezTo>
                    <a:pt x="11439" y="48300"/>
                    <a:pt x="21226" y="55024"/>
                    <a:pt x="26816" y="64513"/>
                  </a:cubicBezTo>
                  <a:lnTo>
                    <a:pt x="53194" y="63817"/>
                  </a:lnTo>
                  <a:lnTo>
                    <a:pt x="67139" y="40860"/>
                  </a:lnTo>
                  <a:cubicBezTo>
                    <a:pt x="53453" y="17606"/>
                    <a:pt x="28786" y="1612"/>
                    <a:pt x="2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1"/>
            <p:cNvSpPr/>
            <p:nvPr/>
          </p:nvSpPr>
          <p:spPr>
            <a:xfrm>
              <a:off x="5131414" y="2250329"/>
              <a:ext cx="921182" cy="1403044"/>
            </a:xfrm>
            <a:custGeom>
              <a:avLst/>
              <a:gdLst/>
              <a:ahLst/>
              <a:cxnLst/>
              <a:rect l="l" t="t" r="r" b="b"/>
              <a:pathLst>
                <a:path w="51643" h="78657" extrusionOk="0">
                  <a:moveTo>
                    <a:pt x="42790" y="0"/>
                  </a:moveTo>
                  <a:lnTo>
                    <a:pt x="28945" y="22817"/>
                  </a:lnTo>
                  <a:lnTo>
                    <a:pt x="2189" y="23533"/>
                  </a:lnTo>
                  <a:cubicBezTo>
                    <a:pt x="3940" y="27790"/>
                    <a:pt x="4914" y="32445"/>
                    <a:pt x="4914" y="37339"/>
                  </a:cubicBezTo>
                  <a:cubicBezTo>
                    <a:pt x="4914" y="43983"/>
                    <a:pt x="3124" y="50209"/>
                    <a:pt x="1" y="55580"/>
                  </a:cubicBezTo>
                  <a:lnTo>
                    <a:pt x="13806" y="78059"/>
                  </a:lnTo>
                  <a:lnTo>
                    <a:pt x="40662" y="78656"/>
                  </a:lnTo>
                  <a:cubicBezTo>
                    <a:pt x="47644" y="66482"/>
                    <a:pt x="51642" y="52378"/>
                    <a:pt x="51642" y="37339"/>
                  </a:cubicBezTo>
                  <a:cubicBezTo>
                    <a:pt x="51642" y="23911"/>
                    <a:pt x="48459" y="11220"/>
                    <a:pt x="427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1"/>
            <p:cNvSpPr/>
            <p:nvPr/>
          </p:nvSpPr>
          <p:spPr>
            <a:xfrm>
              <a:off x="3337672" y="1435950"/>
              <a:ext cx="1450581" cy="1090067"/>
            </a:xfrm>
            <a:custGeom>
              <a:avLst/>
              <a:gdLst/>
              <a:ahLst/>
              <a:cxnLst/>
              <a:rect l="l" t="t" r="r" b="b"/>
              <a:pathLst>
                <a:path w="81322" h="61111" extrusionOk="0">
                  <a:moveTo>
                    <a:pt x="68590" y="0"/>
                  </a:moveTo>
                  <a:cubicBezTo>
                    <a:pt x="39945" y="199"/>
                    <a:pt x="14761" y="14920"/>
                    <a:pt x="0" y="37160"/>
                  </a:cubicBezTo>
                  <a:lnTo>
                    <a:pt x="25921" y="37717"/>
                  </a:lnTo>
                  <a:lnTo>
                    <a:pt x="40263" y="61111"/>
                  </a:lnTo>
                  <a:cubicBezTo>
                    <a:pt x="46768" y="52537"/>
                    <a:pt x="57013" y="46927"/>
                    <a:pt x="68570" y="46728"/>
                  </a:cubicBezTo>
                  <a:lnTo>
                    <a:pt x="81322" y="23215"/>
                  </a:lnTo>
                  <a:lnTo>
                    <a:pt x="6859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1"/>
            <p:cNvSpPr/>
            <p:nvPr/>
          </p:nvSpPr>
          <p:spPr>
            <a:xfrm>
              <a:off x="3288707" y="3243534"/>
              <a:ext cx="1191188" cy="1150055"/>
            </a:xfrm>
            <a:custGeom>
              <a:avLst/>
              <a:gdLst/>
              <a:ahLst/>
              <a:cxnLst/>
              <a:rect l="l" t="t" r="r" b="b"/>
              <a:pathLst>
                <a:path w="66780" h="64474" extrusionOk="0">
                  <a:moveTo>
                    <a:pt x="40661" y="1"/>
                  </a:moveTo>
                  <a:lnTo>
                    <a:pt x="13547" y="737"/>
                  </a:lnTo>
                  <a:lnTo>
                    <a:pt x="0" y="23077"/>
                  </a:lnTo>
                  <a:cubicBezTo>
                    <a:pt x="13467" y="46431"/>
                    <a:pt x="38015" y="62623"/>
                    <a:pt x="66462" y="64473"/>
                  </a:cubicBezTo>
                  <a:lnTo>
                    <a:pt x="53830" y="41457"/>
                  </a:lnTo>
                  <a:lnTo>
                    <a:pt x="66780" y="17566"/>
                  </a:lnTo>
                  <a:cubicBezTo>
                    <a:pt x="55640" y="15975"/>
                    <a:pt x="46131" y="9331"/>
                    <a:pt x="40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1"/>
            <p:cNvSpPr/>
            <p:nvPr/>
          </p:nvSpPr>
          <p:spPr>
            <a:xfrm>
              <a:off x="4342597" y="3316278"/>
              <a:ext cx="1463710" cy="1080863"/>
            </a:xfrm>
            <a:custGeom>
              <a:avLst/>
              <a:gdLst/>
              <a:ahLst/>
              <a:cxnLst/>
              <a:rect l="l" t="t" r="r" b="b"/>
              <a:pathLst>
                <a:path w="82058" h="60595" extrusionOk="0">
                  <a:moveTo>
                    <a:pt x="41377" y="1"/>
                  </a:moveTo>
                  <a:cubicBezTo>
                    <a:pt x="34733" y="8435"/>
                    <a:pt x="24429" y="13866"/>
                    <a:pt x="12871" y="13866"/>
                  </a:cubicBezTo>
                  <a:lnTo>
                    <a:pt x="12752" y="13866"/>
                  </a:lnTo>
                  <a:lnTo>
                    <a:pt x="0" y="37379"/>
                  </a:lnTo>
                  <a:lnTo>
                    <a:pt x="12732" y="60594"/>
                  </a:lnTo>
                  <a:lnTo>
                    <a:pt x="12871" y="60594"/>
                  </a:lnTo>
                  <a:cubicBezTo>
                    <a:pt x="41755" y="60594"/>
                    <a:pt x="67178" y="45834"/>
                    <a:pt x="82058" y="23435"/>
                  </a:cubicBezTo>
                  <a:lnTo>
                    <a:pt x="55402" y="22858"/>
                  </a:lnTo>
                  <a:lnTo>
                    <a:pt x="41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1"/>
            <p:cNvSpPr/>
            <p:nvPr/>
          </p:nvSpPr>
          <p:spPr>
            <a:xfrm>
              <a:off x="4177775" y="2629825"/>
              <a:ext cx="782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a:solidFill>
                    <a:schemeClr val="dk1"/>
                  </a:solidFill>
                  <a:latin typeface="Fira Sans Extra Condensed"/>
                  <a:ea typeface="Fira Sans Extra Condensed"/>
                  <a:cs typeface="Fira Sans Extra Condensed"/>
                  <a:sym typeface="Fira Sans Extra Condensed"/>
                </a:rPr>
                <a:t>6 Steps</a:t>
              </a:r>
              <a:endParaRPr sz="2000" b="1">
                <a:solidFill>
                  <a:schemeClr val="dk1"/>
                </a:solidFill>
                <a:latin typeface="Fira Sans Extra Condensed"/>
                <a:ea typeface="Fira Sans Extra Condensed"/>
                <a:cs typeface="Fira Sans Extra Condensed"/>
                <a:sym typeface="Fira Sans Extra Condensed"/>
              </a:endParaRPr>
            </a:p>
          </p:txBody>
        </p:sp>
        <p:sp>
          <p:nvSpPr>
            <p:cNvPr id="1467" name="Google Shape;1467;p41"/>
            <p:cNvSpPr txBox="1"/>
            <p:nvPr/>
          </p:nvSpPr>
          <p:spPr>
            <a:xfrm>
              <a:off x="5301016" y="2994029"/>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solidFill>
                    <a:srgbClr val="FFFFFF"/>
                  </a:solidFill>
                  <a:latin typeface="Fira Sans Extra Condensed"/>
                  <a:ea typeface="Fira Sans Extra Condensed"/>
                  <a:cs typeface="Fira Sans Extra Condensed"/>
                  <a:sym typeface="Fira Sans Extra Condensed"/>
                </a:rPr>
                <a:t>3</a:t>
              </a:r>
              <a:endParaRPr sz="2400" b="1">
                <a:solidFill>
                  <a:srgbClr val="FFFFFF"/>
                </a:solidFill>
                <a:latin typeface="Fira Sans Extra Condensed"/>
                <a:ea typeface="Fira Sans Extra Condensed"/>
                <a:cs typeface="Fira Sans Extra Condensed"/>
                <a:sym typeface="Fira Sans Extra Condensed"/>
              </a:endParaRPr>
            </a:p>
          </p:txBody>
        </p:sp>
        <p:sp>
          <p:nvSpPr>
            <p:cNvPr id="1468" name="Google Shape;1468;p41"/>
            <p:cNvSpPr txBox="1"/>
            <p:nvPr/>
          </p:nvSpPr>
          <p:spPr>
            <a:xfrm>
              <a:off x="4959450" y="1971575"/>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solidFill>
                    <a:srgbClr val="FFFFFF"/>
                  </a:solidFill>
                  <a:latin typeface="Fira Sans Extra Condensed"/>
                  <a:ea typeface="Fira Sans Extra Condensed"/>
                  <a:cs typeface="Fira Sans Extra Condensed"/>
                  <a:sym typeface="Fira Sans Extra Condensed"/>
                </a:rPr>
                <a:t>2</a:t>
              </a:r>
              <a:endParaRPr sz="2400" b="1">
                <a:solidFill>
                  <a:srgbClr val="FFFFFF"/>
                </a:solidFill>
                <a:latin typeface="Fira Sans Extra Condensed"/>
                <a:ea typeface="Fira Sans Extra Condensed"/>
                <a:cs typeface="Fira Sans Extra Condensed"/>
                <a:sym typeface="Fira Sans Extra Condensed"/>
              </a:endParaRPr>
            </a:p>
          </p:txBody>
        </p:sp>
        <p:sp>
          <p:nvSpPr>
            <p:cNvPr id="1469" name="Google Shape;1469;p41"/>
            <p:cNvSpPr txBox="1"/>
            <p:nvPr/>
          </p:nvSpPr>
          <p:spPr>
            <a:xfrm>
              <a:off x="3897888" y="1821225"/>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solidFill>
                    <a:srgbClr val="FFFFFF"/>
                  </a:solidFill>
                  <a:latin typeface="Fira Sans Extra Condensed"/>
                  <a:ea typeface="Fira Sans Extra Condensed"/>
                  <a:cs typeface="Fira Sans Extra Condensed"/>
                  <a:sym typeface="Fira Sans Extra Condensed"/>
                </a:rPr>
                <a:t>1</a:t>
              </a:r>
              <a:endParaRPr sz="2400" b="1">
                <a:solidFill>
                  <a:srgbClr val="FFFFFF"/>
                </a:solidFill>
                <a:latin typeface="Fira Sans Extra Condensed"/>
                <a:ea typeface="Fira Sans Extra Condensed"/>
                <a:cs typeface="Fira Sans Extra Condensed"/>
                <a:sym typeface="Fira Sans Extra Condensed"/>
              </a:endParaRPr>
            </a:p>
          </p:txBody>
        </p:sp>
        <p:sp>
          <p:nvSpPr>
            <p:cNvPr id="1470" name="Google Shape;1470;p41"/>
            <p:cNvSpPr txBox="1"/>
            <p:nvPr/>
          </p:nvSpPr>
          <p:spPr>
            <a:xfrm>
              <a:off x="3218575" y="2629822"/>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solidFill>
                    <a:srgbClr val="FFFFFF"/>
                  </a:solidFill>
                  <a:latin typeface="Fira Sans Extra Condensed"/>
                  <a:ea typeface="Fira Sans Extra Condensed"/>
                  <a:cs typeface="Fira Sans Extra Condensed"/>
                  <a:sym typeface="Fira Sans Extra Condensed"/>
                </a:rPr>
                <a:t>6</a:t>
              </a:r>
              <a:endParaRPr sz="2400" b="1">
                <a:solidFill>
                  <a:srgbClr val="FFFFFF"/>
                </a:solidFill>
                <a:latin typeface="Fira Sans Extra Condensed"/>
                <a:ea typeface="Fira Sans Extra Condensed"/>
                <a:cs typeface="Fira Sans Extra Condensed"/>
                <a:sym typeface="Fira Sans Extra Condensed"/>
              </a:endParaRPr>
            </a:p>
          </p:txBody>
        </p:sp>
        <p:sp>
          <p:nvSpPr>
            <p:cNvPr id="1471" name="Google Shape;1471;p41"/>
            <p:cNvSpPr txBox="1"/>
            <p:nvPr/>
          </p:nvSpPr>
          <p:spPr>
            <a:xfrm>
              <a:off x="3562450" y="3570697"/>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solidFill>
                    <a:srgbClr val="FFFFFF"/>
                  </a:solidFill>
                  <a:latin typeface="Fira Sans Extra Condensed"/>
                  <a:ea typeface="Fira Sans Extra Condensed"/>
                  <a:cs typeface="Fira Sans Extra Condensed"/>
                  <a:sym typeface="Fira Sans Extra Condensed"/>
                </a:rPr>
                <a:t>5</a:t>
              </a:r>
              <a:endParaRPr sz="2400" b="1">
                <a:solidFill>
                  <a:srgbClr val="FFFFFF"/>
                </a:solidFill>
                <a:latin typeface="Fira Sans Extra Condensed"/>
                <a:ea typeface="Fira Sans Extra Condensed"/>
                <a:cs typeface="Fira Sans Extra Condensed"/>
                <a:sym typeface="Fira Sans Extra Condensed"/>
              </a:endParaRPr>
            </a:p>
          </p:txBody>
        </p:sp>
        <p:sp>
          <p:nvSpPr>
            <p:cNvPr id="1472" name="Google Shape;1472;p41"/>
            <p:cNvSpPr txBox="1"/>
            <p:nvPr/>
          </p:nvSpPr>
          <p:spPr>
            <a:xfrm>
              <a:off x="4648300" y="3765522"/>
              <a:ext cx="582000" cy="20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solidFill>
                    <a:srgbClr val="FFFFFF"/>
                  </a:solidFill>
                  <a:latin typeface="Fira Sans Extra Condensed"/>
                  <a:ea typeface="Fira Sans Extra Condensed"/>
                  <a:cs typeface="Fira Sans Extra Condensed"/>
                  <a:sym typeface="Fira Sans Extra Condensed"/>
                </a:rPr>
                <a:t>4</a:t>
              </a:r>
              <a:endParaRPr sz="2400" b="1">
                <a:solidFill>
                  <a:srgbClr val="FFFFFF"/>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7" name="Google Shape;1477;p42"/>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grpSp>
        <p:nvGrpSpPr>
          <p:cNvPr id="1478" name="Google Shape;1478;p42"/>
          <p:cNvGrpSpPr/>
          <p:nvPr/>
        </p:nvGrpSpPr>
        <p:grpSpPr>
          <a:xfrm>
            <a:off x="695250" y="1426113"/>
            <a:ext cx="2643898" cy="3024880"/>
            <a:chOff x="695250" y="1426113"/>
            <a:chExt cx="2643898" cy="3024880"/>
          </a:xfrm>
        </p:grpSpPr>
        <p:sp>
          <p:nvSpPr>
            <p:cNvPr id="1479" name="Google Shape;1479;p42"/>
            <p:cNvSpPr/>
            <p:nvPr/>
          </p:nvSpPr>
          <p:spPr>
            <a:xfrm>
              <a:off x="1558348" y="1426113"/>
              <a:ext cx="1780800" cy="1780800"/>
            </a:xfrm>
            <a:prstGeom prst="arc">
              <a:avLst>
                <a:gd name="adj1" fmla="val 10799969"/>
                <a:gd name="adj2" fmla="val 18223946"/>
              </a:avLst>
            </a:prstGeom>
            <a:noFill/>
            <a:ln w="19050" cap="flat" cmpd="sng">
              <a:solidFill>
                <a:schemeClr val="accent5"/>
              </a:solidFill>
              <a:prstDash val="dash"/>
              <a:round/>
              <a:headEnd type="none" w="sm" len="sm"/>
              <a:tailEnd type="triangl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698550" y="1505875"/>
              <a:ext cx="1380600" cy="2384700"/>
            </a:xfrm>
            <a:prstGeom prst="round2SameRect">
              <a:avLst>
                <a:gd name="adj1" fmla="val 50000"/>
                <a:gd name="adj2" fmla="val 0"/>
              </a:avLst>
            </a:prstGeom>
            <a:solidFill>
              <a:schemeClr val="accent5"/>
            </a:solidFill>
            <a:ln>
              <a:noFill/>
            </a:ln>
          </p:spPr>
          <p:txBody>
            <a:bodyPr spcFirstLastPara="1" wrap="square" lIns="0" tIns="1371600" rIns="0"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Mercury is the closest planet to the Sun</a:t>
              </a:r>
              <a:endParaRPr sz="1300">
                <a:solidFill>
                  <a:schemeClr val="lt1"/>
                </a:solidFill>
                <a:latin typeface="Roboto"/>
                <a:ea typeface="Roboto"/>
                <a:cs typeface="Roboto"/>
                <a:sym typeface="Roboto"/>
              </a:endParaRPr>
            </a:p>
          </p:txBody>
        </p:sp>
        <p:sp>
          <p:nvSpPr>
            <p:cNvPr id="1481" name="Google Shape;1481;p42"/>
            <p:cNvSpPr/>
            <p:nvPr/>
          </p:nvSpPr>
          <p:spPr>
            <a:xfrm>
              <a:off x="976602" y="1729116"/>
              <a:ext cx="824400" cy="8244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5000">
                  <a:solidFill>
                    <a:schemeClr val="accent5"/>
                  </a:solidFill>
                  <a:latin typeface="Fira Sans Extra Condensed Medium"/>
                  <a:ea typeface="Fira Sans Extra Condensed Medium"/>
                  <a:cs typeface="Fira Sans Extra Condensed Medium"/>
                  <a:sym typeface="Fira Sans Extra Condensed Medium"/>
                </a:rPr>
                <a:t>1</a:t>
              </a:r>
              <a:endParaRPr>
                <a:solidFill>
                  <a:schemeClr val="accent5"/>
                </a:solidFill>
              </a:endParaRPr>
            </a:p>
          </p:txBody>
        </p:sp>
        <p:sp>
          <p:nvSpPr>
            <p:cNvPr id="1482" name="Google Shape;1482;p42"/>
            <p:cNvSpPr/>
            <p:nvPr/>
          </p:nvSpPr>
          <p:spPr>
            <a:xfrm>
              <a:off x="695250" y="3990193"/>
              <a:ext cx="1380600" cy="460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Extra Condensed"/>
                  <a:ea typeface="Fira Sans Extra Condensed"/>
                  <a:cs typeface="Fira Sans Extra Condensed"/>
                  <a:sym typeface="Fira Sans Extra Condensed"/>
                </a:rPr>
                <a:t>Initial</a:t>
              </a:r>
              <a:endParaRPr>
                <a:solidFill>
                  <a:schemeClr val="lt1"/>
                </a:solidFill>
              </a:endParaRPr>
            </a:p>
          </p:txBody>
        </p:sp>
        <p:grpSp>
          <p:nvGrpSpPr>
            <p:cNvPr id="1483" name="Google Shape;1483;p42"/>
            <p:cNvGrpSpPr/>
            <p:nvPr/>
          </p:nvGrpSpPr>
          <p:grpSpPr>
            <a:xfrm>
              <a:off x="1235525" y="2753928"/>
              <a:ext cx="300062" cy="310882"/>
              <a:chOff x="1134712" y="4314328"/>
              <a:chExt cx="300062" cy="310882"/>
            </a:xfrm>
          </p:grpSpPr>
          <p:sp>
            <p:nvSpPr>
              <p:cNvPr id="1484" name="Google Shape;1484;p42"/>
              <p:cNvSpPr/>
              <p:nvPr/>
            </p:nvSpPr>
            <p:spPr>
              <a:xfrm>
                <a:off x="1335730" y="4314328"/>
                <a:ext cx="99044" cy="104227"/>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1262753" y="4546725"/>
                <a:ext cx="80445" cy="7848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1150333" y="4341624"/>
                <a:ext cx="257642" cy="268816"/>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1134712" y="4408446"/>
                <a:ext cx="75955" cy="83909"/>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8" name="Google Shape;1488;p42"/>
          <p:cNvGrpSpPr/>
          <p:nvPr/>
        </p:nvGrpSpPr>
        <p:grpSpPr>
          <a:xfrm>
            <a:off x="4941650" y="1426113"/>
            <a:ext cx="2643880" cy="3024880"/>
            <a:chOff x="4941650" y="1426113"/>
            <a:chExt cx="2643880" cy="3024880"/>
          </a:xfrm>
        </p:grpSpPr>
        <p:sp>
          <p:nvSpPr>
            <p:cNvPr id="1489" name="Google Shape;1489;p42"/>
            <p:cNvSpPr/>
            <p:nvPr/>
          </p:nvSpPr>
          <p:spPr>
            <a:xfrm>
              <a:off x="5804730" y="1426113"/>
              <a:ext cx="1780800" cy="1780800"/>
            </a:xfrm>
            <a:prstGeom prst="arc">
              <a:avLst>
                <a:gd name="adj1" fmla="val 10799969"/>
                <a:gd name="adj2" fmla="val 18223946"/>
              </a:avLst>
            </a:prstGeom>
            <a:noFill/>
            <a:ln w="19050" cap="flat" cmpd="sng">
              <a:solidFill>
                <a:schemeClr val="accent3"/>
              </a:solidFill>
              <a:prstDash val="dash"/>
              <a:round/>
              <a:headEnd type="none" w="sm" len="sm"/>
              <a:tailEnd type="triangl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2"/>
            <p:cNvSpPr/>
            <p:nvPr/>
          </p:nvSpPr>
          <p:spPr>
            <a:xfrm>
              <a:off x="4944950" y="1505875"/>
              <a:ext cx="1380600" cy="2384700"/>
            </a:xfrm>
            <a:prstGeom prst="round2SameRect">
              <a:avLst>
                <a:gd name="adj1" fmla="val 50000"/>
                <a:gd name="adj2" fmla="val 0"/>
              </a:avLst>
            </a:prstGeom>
            <a:solidFill>
              <a:schemeClr val="accent3"/>
            </a:solidFill>
            <a:ln>
              <a:noFill/>
            </a:ln>
          </p:spPr>
          <p:txBody>
            <a:bodyPr spcFirstLastPara="1" wrap="square" lIns="0" tIns="1371600" rIns="0"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Jupiter is the fifth planet from the Sun</a:t>
              </a:r>
              <a:endParaRPr sz="1500">
                <a:solidFill>
                  <a:schemeClr val="lt1"/>
                </a:solidFill>
              </a:endParaRPr>
            </a:p>
          </p:txBody>
        </p:sp>
        <p:sp>
          <p:nvSpPr>
            <p:cNvPr id="1491" name="Google Shape;1491;p42"/>
            <p:cNvSpPr/>
            <p:nvPr/>
          </p:nvSpPr>
          <p:spPr>
            <a:xfrm>
              <a:off x="5223002" y="1729116"/>
              <a:ext cx="824400" cy="8244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5000">
                  <a:solidFill>
                    <a:schemeClr val="accent3"/>
                  </a:solidFill>
                  <a:latin typeface="Fira Sans Extra Condensed Medium"/>
                  <a:ea typeface="Fira Sans Extra Condensed Medium"/>
                  <a:cs typeface="Fira Sans Extra Condensed Medium"/>
                  <a:sym typeface="Fira Sans Extra Condensed Medium"/>
                </a:rPr>
                <a:t>3</a:t>
              </a:r>
              <a:endParaRPr>
                <a:solidFill>
                  <a:schemeClr val="accent3"/>
                </a:solidFill>
              </a:endParaRPr>
            </a:p>
          </p:txBody>
        </p:sp>
        <p:sp>
          <p:nvSpPr>
            <p:cNvPr id="1492" name="Google Shape;1492;p42"/>
            <p:cNvSpPr/>
            <p:nvPr/>
          </p:nvSpPr>
          <p:spPr>
            <a:xfrm>
              <a:off x="4941650" y="3990193"/>
              <a:ext cx="1380600" cy="4608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Managed</a:t>
              </a:r>
              <a:endParaRPr/>
            </a:p>
          </p:txBody>
        </p:sp>
        <p:grpSp>
          <p:nvGrpSpPr>
            <p:cNvPr id="1493" name="Google Shape;1493;p42"/>
            <p:cNvGrpSpPr/>
            <p:nvPr/>
          </p:nvGrpSpPr>
          <p:grpSpPr>
            <a:xfrm>
              <a:off x="5483493" y="2743562"/>
              <a:ext cx="300095" cy="331612"/>
              <a:chOff x="2805380" y="4122462"/>
              <a:chExt cx="300095" cy="331612"/>
            </a:xfrm>
          </p:grpSpPr>
          <p:sp>
            <p:nvSpPr>
              <p:cNvPr id="1494" name="Google Shape;1494;p42"/>
              <p:cNvSpPr/>
              <p:nvPr/>
            </p:nvSpPr>
            <p:spPr>
              <a:xfrm>
                <a:off x="2954576" y="4122462"/>
                <a:ext cx="18778" cy="49610"/>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2"/>
              <p:cNvSpPr/>
              <p:nvPr/>
            </p:nvSpPr>
            <p:spPr>
              <a:xfrm>
                <a:off x="3011694" y="4143487"/>
                <a:ext cx="38368" cy="38339"/>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2"/>
              <p:cNvSpPr/>
              <p:nvPr/>
            </p:nvSpPr>
            <p:spPr>
              <a:xfrm>
                <a:off x="3067081" y="4259711"/>
                <a:ext cx="38395" cy="20406"/>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2"/>
              <p:cNvSpPr/>
              <p:nvPr/>
            </p:nvSpPr>
            <p:spPr>
              <a:xfrm>
                <a:off x="2805380" y="4259711"/>
                <a:ext cx="38395" cy="19507"/>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2"/>
              <p:cNvSpPr/>
              <p:nvPr/>
            </p:nvSpPr>
            <p:spPr>
              <a:xfrm>
                <a:off x="2879545" y="4143487"/>
                <a:ext cx="38395" cy="38339"/>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2"/>
              <p:cNvSpPr/>
              <p:nvPr/>
            </p:nvSpPr>
            <p:spPr>
              <a:xfrm>
                <a:off x="2822427" y="4181629"/>
                <a:ext cx="40099" cy="29204"/>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2"/>
              <p:cNvSpPr/>
              <p:nvPr/>
            </p:nvSpPr>
            <p:spPr>
              <a:xfrm>
                <a:off x="3047491" y="4181966"/>
                <a:ext cx="40072" cy="30131"/>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2"/>
              <p:cNvSpPr/>
              <p:nvPr/>
            </p:nvSpPr>
            <p:spPr>
              <a:xfrm>
                <a:off x="2856546" y="4180027"/>
                <a:ext cx="191811" cy="274048"/>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2" name="Google Shape;1502;p42"/>
          <p:cNvGrpSpPr/>
          <p:nvPr/>
        </p:nvGrpSpPr>
        <p:grpSpPr>
          <a:xfrm>
            <a:off x="2818450" y="1426113"/>
            <a:ext cx="2643889" cy="3024880"/>
            <a:chOff x="2818450" y="1426113"/>
            <a:chExt cx="2643889" cy="3024880"/>
          </a:xfrm>
        </p:grpSpPr>
        <p:sp>
          <p:nvSpPr>
            <p:cNvPr id="1503" name="Google Shape;1503;p42"/>
            <p:cNvSpPr/>
            <p:nvPr/>
          </p:nvSpPr>
          <p:spPr>
            <a:xfrm>
              <a:off x="3681539" y="1426113"/>
              <a:ext cx="1780800" cy="1780800"/>
            </a:xfrm>
            <a:prstGeom prst="arc">
              <a:avLst>
                <a:gd name="adj1" fmla="val 10799969"/>
                <a:gd name="adj2" fmla="val 18223946"/>
              </a:avLst>
            </a:prstGeom>
            <a:noFill/>
            <a:ln w="19050" cap="flat" cmpd="sng">
              <a:solidFill>
                <a:schemeClr val="accent4"/>
              </a:solidFill>
              <a:prstDash val="dash"/>
              <a:round/>
              <a:headEnd type="none" w="sm" len="sm"/>
              <a:tailEnd type="triangl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2"/>
            <p:cNvSpPr/>
            <p:nvPr/>
          </p:nvSpPr>
          <p:spPr>
            <a:xfrm>
              <a:off x="2821750" y="1505875"/>
              <a:ext cx="1380600" cy="2384700"/>
            </a:xfrm>
            <a:prstGeom prst="round2SameRect">
              <a:avLst>
                <a:gd name="adj1" fmla="val 50000"/>
                <a:gd name="adj2" fmla="val 0"/>
              </a:avLst>
            </a:prstGeom>
            <a:solidFill>
              <a:schemeClr val="accent4"/>
            </a:solidFill>
            <a:ln>
              <a:noFill/>
            </a:ln>
          </p:spPr>
          <p:txBody>
            <a:bodyPr spcFirstLastPara="1" wrap="square" lIns="0" tIns="1371600" rIns="0"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Despite being red, Mars is a cold place</a:t>
              </a:r>
              <a:endParaRPr sz="1500">
                <a:solidFill>
                  <a:schemeClr val="lt1"/>
                </a:solidFill>
              </a:endParaRPr>
            </a:p>
          </p:txBody>
        </p:sp>
        <p:sp>
          <p:nvSpPr>
            <p:cNvPr id="1505" name="Google Shape;1505;p42"/>
            <p:cNvSpPr/>
            <p:nvPr/>
          </p:nvSpPr>
          <p:spPr>
            <a:xfrm>
              <a:off x="3099802" y="1729116"/>
              <a:ext cx="824400" cy="8244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5000">
                  <a:solidFill>
                    <a:schemeClr val="accent4"/>
                  </a:solidFill>
                  <a:latin typeface="Fira Sans Extra Condensed Medium"/>
                  <a:ea typeface="Fira Sans Extra Condensed Medium"/>
                  <a:cs typeface="Fira Sans Extra Condensed Medium"/>
                  <a:sym typeface="Fira Sans Extra Condensed Medium"/>
                </a:rPr>
                <a:t>2</a:t>
              </a:r>
              <a:endParaRPr>
                <a:solidFill>
                  <a:schemeClr val="accent4"/>
                </a:solidFill>
              </a:endParaRPr>
            </a:p>
          </p:txBody>
        </p:sp>
        <p:sp>
          <p:nvSpPr>
            <p:cNvPr id="1506" name="Google Shape;1506;p42"/>
            <p:cNvSpPr/>
            <p:nvPr/>
          </p:nvSpPr>
          <p:spPr>
            <a:xfrm>
              <a:off x="2818450" y="3990193"/>
              <a:ext cx="1380600" cy="460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Defined</a:t>
              </a:r>
              <a:endParaRPr/>
            </a:p>
          </p:txBody>
        </p:sp>
        <p:grpSp>
          <p:nvGrpSpPr>
            <p:cNvPr id="1507" name="Google Shape;1507;p42"/>
            <p:cNvGrpSpPr/>
            <p:nvPr/>
          </p:nvGrpSpPr>
          <p:grpSpPr>
            <a:xfrm>
              <a:off x="3360313" y="2753925"/>
              <a:ext cx="300068" cy="310882"/>
              <a:chOff x="4445075" y="4004225"/>
              <a:chExt cx="300068" cy="310882"/>
            </a:xfrm>
          </p:grpSpPr>
          <p:sp>
            <p:nvSpPr>
              <p:cNvPr id="1508" name="Google Shape;1508;p42"/>
              <p:cNvSpPr/>
              <p:nvPr/>
            </p:nvSpPr>
            <p:spPr>
              <a:xfrm>
                <a:off x="4497596" y="4243800"/>
                <a:ext cx="18341" cy="19077"/>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2"/>
              <p:cNvSpPr/>
              <p:nvPr/>
            </p:nvSpPr>
            <p:spPr>
              <a:xfrm>
                <a:off x="4445075" y="4041536"/>
                <a:ext cx="230040" cy="273571"/>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2"/>
              <p:cNvSpPr/>
              <p:nvPr/>
            </p:nvSpPr>
            <p:spPr>
              <a:xfrm>
                <a:off x="4505554" y="4004225"/>
                <a:ext cx="107467" cy="56388"/>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2"/>
              <p:cNvSpPr/>
              <p:nvPr/>
            </p:nvSpPr>
            <p:spPr>
              <a:xfrm>
                <a:off x="4691006" y="4132709"/>
                <a:ext cx="52546" cy="111118"/>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2"/>
              <p:cNvSpPr/>
              <p:nvPr/>
            </p:nvSpPr>
            <p:spPr>
              <a:xfrm>
                <a:off x="4692597" y="4078005"/>
                <a:ext cx="52546" cy="3649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2"/>
              <p:cNvSpPr/>
              <p:nvPr/>
            </p:nvSpPr>
            <p:spPr>
              <a:xfrm>
                <a:off x="4696564" y="4252904"/>
                <a:ext cx="43805" cy="45626"/>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4" name="Google Shape;1514;p42"/>
          <p:cNvGrpSpPr/>
          <p:nvPr/>
        </p:nvGrpSpPr>
        <p:grpSpPr>
          <a:xfrm>
            <a:off x="7064850" y="1505875"/>
            <a:ext cx="1383900" cy="2945118"/>
            <a:chOff x="7064850" y="1505875"/>
            <a:chExt cx="1383900" cy="2945118"/>
          </a:xfrm>
        </p:grpSpPr>
        <p:sp>
          <p:nvSpPr>
            <p:cNvPr id="1515" name="Google Shape;1515;p42"/>
            <p:cNvSpPr/>
            <p:nvPr/>
          </p:nvSpPr>
          <p:spPr>
            <a:xfrm>
              <a:off x="7068150" y="1505875"/>
              <a:ext cx="1380600" cy="2384700"/>
            </a:xfrm>
            <a:prstGeom prst="round2SameRect">
              <a:avLst>
                <a:gd name="adj1" fmla="val 50000"/>
                <a:gd name="adj2" fmla="val 0"/>
              </a:avLst>
            </a:prstGeom>
            <a:solidFill>
              <a:schemeClr val="accent2"/>
            </a:solidFill>
            <a:ln>
              <a:noFill/>
            </a:ln>
          </p:spPr>
          <p:txBody>
            <a:bodyPr spcFirstLastPara="1" wrap="square" lIns="0" tIns="1371600" rIns="0"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lt1"/>
                  </a:solidFill>
                  <a:latin typeface="Roboto"/>
                  <a:ea typeface="Roboto"/>
                  <a:cs typeface="Roboto"/>
                  <a:sym typeface="Roboto"/>
                </a:rPr>
                <a:t>It’s the farthest from the Sun</a:t>
              </a:r>
              <a:endParaRPr sz="1500">
                <a:solidFill>
                  <a:schemeClr val="lt1"/>
                </a:solidFill>
              </a:endParaRPr>
            </a:p>
          </p:txBody>
        </p:sp>
        <p:sp>
          <p:nvSpPr>
            <p:cNvPr id="1516" name="Google Shape;1516;p42"/>
            <p:cNvSpPr/>
            <p:nvPr/>
          </p:nvSpPr>
          <p:spPr>
            <a:xfrm>
              <a:off x="7346202" y="1729116"/>
              <a:ext cx="824400" cy="8244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5000">
                  <a:solidFill>
                    <a:schemeClr val="accent2"/>
                  </a:solidFill>
                  <a:latin typeface="Fira Sans Extra Condensed Medium"/>
                  <a:ea typeface="Fira Sans Extra Condensed Medium"/>
                  <a:cs typeface="Fira Sans Extra Condensed Medium"/>
                  <a:sym typeface="Fira Sans Extra Condensed Medium"/>
                </a:rPr>
                <a:t>4</a:t>
              </a:r>
              <a:endParaRPr>
                <a:solidFill>
                  <a:schemeClr val="accent2"/>
                </a:solidFill>
              </a:endParaRPr>
            </a:p>
          </p:txBody>
        </p:sp>
        <p:sp>
          <p:nvSpPr>
            <p:cNvPr id="1517" name="Google Shape;1517;p42"/>
            <p:cNvSpPr/>
            <p:nvPr/>
          </p:nvSpPr>
          <p:spPr>
            <a:xfrm>
              <a:off x="7064850" y="3990193"/>
              <a:ext cx="1380600" cy="46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Mature</a:t>
              </a:r>
              <a:endParaRPr/>
            </a:p>
          </p:txBody>
        </p:sp>
        <p:grpSp>
          <p:nvGrpSpPr>
            <p:cNvPr id="1518" name="Google Shape;1518;p42"/>
            <p:cNvGrpSpPr/>
            <p:nvPr/>
          </p:nvGrpSpPr>
          <p:grpSpPr>
            <a:xfrm>
              <a:off x="7610125" y="2758471"/>
              <a:ext cx="301767" cy="301767"/>
              <a:chOff x="7775625" y="3682471"/>
              <a:chExt cx="301767" cy="301767"/>
            </a:xfrm>
          </p:grpSpPr>
          <p:sp>
            <p:nvSpPr>
              <p:cNvPr id="1519" name="Google Shape;1519;p42"/>
              <p:cNvSpPr/>
              <p:nvPr/>
            </p:nvSpPr>
            <p:spPr>
              <a:xfrm>
                <a:off x="7775625" y="3682471"/>
                <a:ext cx="301767" cy="301767"/>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20" name="Google Shape;1520;p42"/>
              <p:cNvSpPr/>
              <p:nvPr/>
            </p:nvSpPr>
            <p:spPr>
              <a:xfrm>
                <a:off x="7867660" y="3793984"/>
                <a:ext cx="119060" cy="78757"/>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524"/>
        <p:cNvGrpSpPr/>
        <p:nvPr/>
      </p:nvGrpSpPr>
      <p:grpSpPr>
        <a:xfrm>
          <a:off x="0" y="0"/>
          <a:ext cx="0" cy="0"/>
          <a:chOff x="0" y="0"/>
          <a:chExt cx="0" cy="0"/>
        </a:xfrm>
      </p:grpSpPr>
      <p:sp>
        <p:nvSpPr>
          <p:cNvPr id="1525" name="Google Shape;1525;p43"/>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cxnSp>
        <p:nvCxnSpPr>
          <p:cNvPr id="1526" name="Google Shape;1526;p43"/>
          <p:cNvCxnSpPr/>
          <p:nvPr/>
        </p:nvCxnSpPr>
        <p:spPr>
          <a:xfrm>
            <a:off x="2105225" y="1074525"/>
            <a:ext cx="0" cy="3681900"/>
          </a:xfrm>
          <a:prstGeom prst="straightConnector1">
            <a:avLst/>
          </a:prstGeom>
          <a:noFill/>
          <a:ln w="9525" cap="flat" cmpd="sng">
            <a:solidFill>
              <a:schemeClr val="dk2"/>
            </a:solidFill>
            <a:prstDash val="solid"/>
            <a:round/>
            <a:headEnd type="none" w="med" len="med"/>
            <a:tailEnd type="none" w="med" len="med"/>
          </a:ln>
        </p:spPr>
      </p:cxnSp>
      <p:cxnSp>
        <p:nvCxnSpPr>
          <p:cNvPr id="1527" name="Google Shape;1527;p43"/>
          <p:cNvCxnSpPr/>
          <p:nvPr/>
        </p:nvCxnSpPr>
        <p:spPr>
          <a:xfrm>
            <a:off x="3742250" y="1074525"/>
            <a:ext cx="0" cy="3681900"/>
          </a:xfrm>
          <a:prstGeom prst="straightConnector1">
            <a:avLst/>
          </a:prstGeom>
          <a:noFill/>
          <a:ln w="9525" cap="flat" cmpd="sng">
            <a:solidFill>
              <a:schemeClr val="dk2"/>
            </a:solidFill>
            <a:prstDash val="solid"/>
            <a:round/>
            <a:headEnd type="none" w="med" len="med"/>
            <a:tailEnd type="none" w="med" len="med"/>
          </a:ln>
        </p:spPr>
      </p:cxnSp>
      <p:cxnSp>
        <p:nvCxnSpPr>
          <p:cNvPr id="1528" name="Google Shape;1528;p43"/>
          <p:cNvCxnSpPr/>
          <p:nvPr/>
        </p:nvCxnSpPr>
        <p:spPr>
          <a:xfrm>
            <a:off x="5391000" y="1074525"/>
            <a:ext cx="0" cy="3681900"/>
          </a:xfrm>
          <a:prstGeom prst="straightConnector1">
            <a:avLst/>
          </a:prstGeom>
          <a:noFill/>
          <a:ln w="9525" cap="flat" cmpd="sng">
            <a:solidFill>
              <a:schemeClr val="dk2"/>
            </a:solidFill>
            <a:prstDash val="solid"/>
            <a:round/>
            <a:headEnd type="none" w="med" len="med"/>
            <a:tailEnd type="none" w="med" len="med"/>
          </a:ln>
        </p:spPr>
      </p:cxnSp>
      <p:cxnSp>
        <p:nvCxnSpPr>
          <p:cNvPr id="1529" name="Google Shape;1529;p43"/>
          <p:cNvCxnSpPr/>
          <p:nvPr/>
        </p:nvCxnSpPr>
        <p:spPr>
          <a:xfrm>
            <a:off x="7016325" y="1074525"/>
            <a:ext cx="0" cy="3681900"/>
          </a:xfrm>
          <a:prstGeom prst="straightConnector1">
            <a:avLst/>
          </a:prstGeom>
          <a:noFill/>
          <a:ln w="9525" cap="flat" cmpd="sng">
            <a:solidFill>
              <a:schemeClr val="dk2"/>
            </a:solidFill>
            <a:prstDash val="solid"/>
            <a:round/>
            <a:headEnd type="none" w="med" len="med"/>
            <a:tailEnd type="none" w="med" len="med"/>
          </a:ln>
        </p:spPr>
      </p:cxnSp>
      <p:grpSp>
        <p:nvGrpSpPr>
          <p:cNvPr id="1530" name="Google Shape;1530;p43"/>
          <p:cNvGrpSpPr/>
          <p:nvPr/>
        </p:nvGrpSpPr>
        <p:grpSpPr>
          <a:xfrm>
            <a:off x="454625" y="1075925"/>
            <a:ext cx="1650600" cy="3673700"/>
            <a:chOff x="454625" y="1075925"/>
            <a:chExt cx="1650600" cy="3673700"/>
          </a:xfrm>
        </p:grpSpPr>
        <p:sp>
          <p:nvSpPr>
            <p:cNvPr id="1531" name="Google Shape;1531;p43"/>
            <p:cNvSpPr/>
            <p:nvPr/>
          </p:nvSpPr>
          <p:spPr>
            <a:xfrm>
              <a:off x="454625" y="1075925"/>
              <a:ext cx="1650600" cy="3222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Initial</a:t>
              </a:r>
              <a:endParaRPr>
                <a:solidFill>
                  <a:schemeClr val="lt1"/>
                </a:solidFill>
              </a:endParaRPr>
            </a:p>
          </p:txBody>
        </p:sp>
        <p:sp>
          <p:nvSpPr>
            <p:cNvPr id="1532" name="Google Shape;1532;p43"/>
            <p:cNvSpPr/>
            <p:nvPr/>
          </p:nvSpPr>
          <p:spPr>
            <a:xfrm>
              <a:off x="454625" y="4427425"/>
              <a:ext cx="1650600" cy="3222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Stage 1</a:t>
              </a:r>
              <a:endParaRPr b="1">
                <a:solidFill>
                  <a:schemeClr val="lt1"/>
                </a:solidFill>
                <a:latin typeface="Fira Sans Extra Condensed"/>
                <a:ea typeface="Fira Sans Extra Condensed"/>
                <a:cs typeface="Fira Sans Extra Condensed"/>
                <a:sym typeface="Fira Sans Extra Condensed"/>
              </a:endParaRPr>
            </a:p>
          </p:txBody>
        </p:sp>
        <p:sp>
          <p:nvSpPr>
            <p:cNvPr id="1533" name="Google Shape;1533;p43"/>
            <p:cNvSpPr txBox="1"/>
            <p:nvPr/>
          </p:nvSpPr>
          <p:spPr>
            <a:xfrm>
              <a:off x="685950" y="1415813"/>
              <a:ext cx="1201500" cy="98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200">
                  <a:solidFill>
                    <a:srgbClr val="000000"/>
                  </a:solidFill>
                  <a:latin typeface="Roboto"/>
                  <a:ea typeface="Roboto"/>
                  <a:cs typeface="Roboto"/>
                  <a:sym typeface="Roboto"/>
                </a:rPr>
                <a:t>Despite being red, Mars is a cold place</a:t>
              </a:r>
              <a:endParaRPr sz="1200">
                <a:latin typeface="Roboto"/>
                <a:ea typeface="Roboto"/>
                <a:cs typeface="Roboto"/>
                <a:sym typeface="Roboto"/>
              </a:endParaRPr>
            </a:p>
          </p:txBody>
        </p:sp>
      </p:grpSp>
      <p:grpSp>
        <p:nvGrpSpPr>
          <p:cNvPr id="1534" name="Google Shape;1534;p43"/>
          <p:cNvGrpSpPr/>
          <p:nvPr/>
        </p:nvGrpSpPr>
        <p:grpSpPr>
          <a:xfrm>
            <a:off x="2090574" y="1075925"/>
            <a:ext cx="1650600" cy="3673700"/>
            <a:chOff x="2090574" y="1075925"/>
            <a:chExt cx="1650600" cy="3673700"/>
          </a:xfrm>
        </p:grpSpPr>
        <p:sp>
          <p:nvSpPr>
            <p:cNvPr id="1535" name="Google Shape;1535;p43"/>
            <p:cNvSpPr/>
            <p:nvPr/>
          </p:nvSpPr>
          <p:spPr>
            <a:xfrm>
              <a:off x="2090574" y="1075925"/>
              <a:ext cx="1650600" cy="3222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Managed</a:t>
              </a:r>
              <a:endParaRPr>
                <a:solidFill>
                  <a:schemeClr val="lt1"/>
                </a:solidFill>
              </a:endParaRPr>
            </a:p>
          </p:txBody>
        </p:sp>
        <p:sp>
          <p:nvSpPr>
            <p:cNvPr id="1536" name="Google Shape;1536;p43"/>
            <p:cNvSpPr/>
            <p:nvPr/>
          </p:nvSpPr>
          <p:spPr>
            <a:xfrm>
              <a:off x="2090574" y="4427425"/>
              <a:ext cx="1650600" cy="3222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Stage 2</a:t>
              </a:r>
              <a:endParaRPr b="1">
                <a:solidFill>
                  <a:schemeClr val="lt1"/>
                </a:solidFill>
                <a:latin typeface="Fira Sans Extra Condensed"/>
                <a:ea typeface="Fira Sans Extra Condensed"/>
                <a:cs typeface="Fira Sans Extra Condensed"/>
                <a:sym typeface="Fira Sans Extra Condensed"/>
              </a:endParaRPr>
            </a:p>
          </p:txBody>
        </p:sp>
        <p:sp>
          <p:nvSpPr>
            <p:cNvPr id="1537" name="Google Shape;1537;p43"/>
            <p:cNvSpPr txBox="1"/>
            <p:nvPr/>
          </p:nvSpPr>
          <p:spPr>
            <a:xfrm>
              <a:off x="2322988" y="1415813"/>
              <a:ext cx="1201500" cy="98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rgbClr val="000000"/>
                  </a:solidFill>
                  <a:latin typeface="Roboto"/>
                  <a:ea typeface="Roboto"/>
                  <a:cs typeface="Roboto"/>
                  <a:sym typeface="Roboto"/>
                </a:rPr>
                <a:t>Venus </a:t>
              </a:r>
              <a:r>
                <a:rPr lang="en-GB" sz="1200">
                  <a:latin typeface="Roboto"/>
                  <a:ea typeface="Roboto"/>
                  <a:cs typeface="Roboto"/>
                  <a:sym typeface="Roboto"/>
                </a:rPr>
                <a:t>i</a:t>
              </a:r>
              <a:r>
                <a:rPr lang="en-GB" sz="1200">
                  <a:solidFill>
                    <a:srgbClr val="000000"/>
                  </a:solidFill>
                  <a:latin typeface="Roboto"/>
                  <a:ea typeface="Roboto"/>
                  <a:cs typeface="Roboto"/>
                  <a:sym typeface="Roboto"/>
                </a:rPr>
                <a:t>s the second planet from the Sun</a:t>
              </a:r>
              <a:endParaRPr sz="1200">
                <a:solidFill>
                  <a:srgbClr val="000000"/>
                </a:solidFill>
                <a:latin typeface="Roboto"/>
                <a:ea typeface="Roboto"/>
                <a:cs typeface="Roboto"/>
                <a:sym typeface="Roboto"/>
              </a:endParaRPr>
            </a:p>
          </p:txBody>
        </p:sp>
      </p:grpSp>
      <p:grpSp>
        <p:nvGrpSpPr>
          <p:cNvPr id="1538" name="Google Shape;1538;p43"/>
          <p:cNvGrpSpPr/>
          <p:nvPr/>
        </p:nvGrpSpPr>
        <p:grpSpPr>
          <a:xfrm>
            <a:off x="5366070" y="1075925"/>
            <a:ext cx="1662900" cy="3673700"/>
            <a:chOff x="5366070" y="1075925"/>
            <a:chExt cx="1662900" cy="3673700"/>
          </a:xfrm>
        </p:grpSpPr>
        <p:sp>
          <p:nvSpPr>
            <p:cNvPr id="1539" name="Google Shape;1539;p43"/>
            <p:cNvSpPr/>
            <p:nvPr/>
          </p:nvSpPr>
          <p:spPr>
            <a:xfrm>
              <a:off x="5366070" y="1075925"/>
              <a:ext cx="1662900" cy="322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Quantitative</a:t>
              </a:r>
              <a:endParaRPr>
                <a:solidFill>
                  <a:schemeClr val="lt1"/>
                </a:solidFill>
              </a:endParaRPr>
            </a:p>
          </p:txBody>
        </p:sp>
        <p:sp>
          <p:nvSpPr>
            <p:cNvPr id="1540" name="Google Shape;1540;p43"/>
            <p:cNvSpPr/>
            <p:nvPr/>
          </p:nvSpPr>
          <p:spPr>
            <a:xfrm>
              <a:off x="5366070" y="4427425"/>
              <a:ext cx="1662900" cy="322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Stage 4</a:t>
              </a:r>
              <a:endParaRPr b="1">
                <a:solidFill>
                  <a:schemeClr val="lt1"/>
                </a:solidFill>
                <a:latin typeface="Fira Sans Extra Condensed"/>
                <a:ea typeface="Fira Sans Extra Condensed"/>
                <a:cs typeface="Fira Sans Extra Condensed"/>
                <a:sym typeface="Fira Sans Extra Condensed"/>
              </a:endParaRPr>
            </a:p>
          </p:txBody>
        </p:sp>
        <p:sp>
          <p:nvSpPr>
            <p:cNvPr id="1541" name="Google Shape;1541;p43"/>
            <p:cNvSpPr txBox="1"/>
            <p:nvPr/>
          </p:nvSpPr>
          <p:spPr>
            <a:xfrm>
              <a:off x="5602913" y="1415813"/>
              <a:ext cx="1201500" cy="98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Mercury is the closest planet to the Sun</a:t>
              </a:r>
              <a:endParaRPr sz="1200">
                <a:latin typeface="Roboto"/>
                <a:ea typeface="Roboto"/>
                <a:cs typeface="Roboto"/>
                <a:sym typeface="Roboto"/>
              </a:endParaRPr>
            </a:p>
          </p:txBody>
        </p:sp>
      </p:grpSp>
      <p:grpSp>
        <p:nvGrpSpPr>
          <p:cNvPr id="1542" name="Google Shape;1542;p43"/>
          <p:cNvGrpSpPr/>
          <p:nvPr/>
        </p:nvGrpSpPr>
        <p:grpSpPr>
          <a:xfrm>
            <a:off x="3737969" y="1075925"/>
            <a:ext cx="1650600" cy="3673700"/>
            <a:chOff x="3737969" y="1075925"/>
            <a:chExt cx="1650600" cy="3673700"/>
          </a:xfrm>
        </p:grpSpPr>
        <p:sp>
          <p:nvSpPr>
            <p:cNvPr id="1543" name="Google Shape;1543;p43"/>
            <p:cNvSpPr/>
            <p:nvPr/>
          </p:nvSpPr>
          <p:spPr>
            <a:xfrm>
              <a:off x="3737969" y="1075925"/>
              <a:ext cx="1650600" cy="3222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Defined</a:t>
              </a:r>
              <a:endParaRPr sz="16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544" name="Google Shape;1544;p43"/>
            <p:cNvSpPr/>
            <p:nvPr/>
          </p:nvSpPr>
          <p:spPr>
            <a:xfrm>
              <a:off x="3737969" y="4427425"/>
              <a:ext cx="1650600" cy="3222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Stage 3</a:t>
              </a:r>
              <a:endParaRPr b="1">
                <a:solidFill>
                  <a:schemeClr val="lt1"/>
                </a:solidFill>
                <a:latin typeface="Fira Sans Extra Condensed"/>
                <a:ea typeface="Fira Sans Extra Condensed"/>
                <a:cs typeface="Fira Sans Extra Condensed"/>
                <a:sym typeface="Fira Sans Extra Condensed"/>
              </a:endParaRPr>
            </a:p>
          </p:txBody>
        </p:sp>
        <p:sp>
          <p:nvSpPr>
            <p:cNvPr id="1545" name="Google Shape;1545;p43"/>
            <p:cNvSpPr txBox="1"/>
            <p:nvPr/>
          </p:nvSpPr>
          <p:spPr>
            <a:xfrm>
              <a:off x="3965875" y="1415813"/>
              <a:ext cx="1201500" cy="98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Roboto"/>
                  <a:ea typeface="Roboto"/>
                  <a:cs typeface="Roboto"/>
                  <a:sym typeface="Roboto"/>
                </a:rPr>
                <a:t>Jupiter is the fifth planet from the Sun</a:t>
              </a:r>
              <a:endParaRPr sz="1200">
                <a:latin typeface="Roboto"/>
                <a:ea typeface="Roboto"/>
                <a:cs typeface="Roboto"/>
                <a:sym typeface="Roboto"/>
              </a:endParaRPr>
            </a:p>
          </p:txBody>
        </p:sp>
      </p:grpSp>
      <p:grpSp>
        <p:nvGrpSpPr>
          <p:cNvPr id="1546" name="Google Shape;1546;p43"/>
          <p:cNvGrpSpPr/>
          <p:nvPr/>
        </p:nvGrpSpPr>
        <p:grpSpPr>
          <a:xfrm>
            <a:off x="7021316" y="1075925"/>
            <a:ext cx="1662900" cy="3673700"/>
            <a:chOff x="7021316" y="1075925"/>
            <a:chExt cx="1662900" cy="3673700"/>
          </a:xfrm>
        </p:grpSpPr>
        <p:sp>
          <p:nvSpPr>
            <p:cNvPr id="1547" name="Google Shape;1547;p43"/>
            <p:cNvSpPr/>
            <p:nvPr/>
          </p:nvSpPr>
          <p:spPr>
            <a:xfrm>
              <a:off x="7021316" y="1075925"/>
              <a:ext cx="1662900" cy="322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800" b="1">
                  <a:solidFill>
                    <a:schemeClr val="lt1"/>
                  </a:solidFill>
                  <a:latin typeface="Fira Sans Extra Condensed"/>
                  <a:ea typeface="Fira Sans Extra Condensed"/>
                  <a:cs typeface="Fira Sans Extra Condensed"/>
                  <a:sym typeface="Fira Sans Extra Condensed"/>
                </a:rPr>
                <a:t>Optimizing</a:t>
              </a:r>
              <a:endParaRPr>
                <a:solidFill>
                  <a:schemeClr val="lt1"/>
                </a:solidFill>
              </a:endParaRPr>
            </a:p>
          </p:txBody>
        </p:sp>
        <p:sp>
          <p:nvSpPr>
            <p:cNvPr id="1548" name="Google Shape;1548;p43"/>
            <p:cNvSpPr/>
            <p:nvPr/>
          </p:nvSpPr>
          <p:spPr>
            <a:xfrm>
              <a:off x="7021316" y="4427425"/>
              <a:ext cx="1662900" cy="322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b="1">
                  <a:solidFill>
                    <a:schemeClr val="lt1"/>
                  </a:solidFill>
                  <a:latin typeface="Fira Sans Extra Condensed"/>
                  <a:ea typeface="Fira Sans Extra Condensed"/>
                  <a:cs typeface="Fira Sans Extra Condensed"/>
                  <a:sym typeface="Fira Sans Extra Condensed"/>
                </a:rPr>
                <a:t>Stage 5</a:t>
              </a:r>
              <a:endParaRPr b="1">
                <a:solidFill>
                  <a:schemeClr val="lt1"/>
                </a:solidFill>
                <a:latin typeface="Fira Sans Extra Condensed"/>
                <a:ea typeface="Fira Sans Extra Condensed"/>
                <a:cs typeface="Fira Sans Extra Condensed"/>
                <a:sym typeface="Fira Sans Extra Condensed"/>
              </a:endParaRPr>
            </a:p>
          </p:txBody>
        </p:sp>
        <p:sp>
          <p:nvSpPr>
            <p:cNvPr id="1549" name="Google Shape;1549;p43"/>
            <p:cNvSpPr txBox="1"/>
            <p:nvPr/>
          </p:nvSpPr>
          <p:spPr>
            <a:xfrm>
              <a:off x="7248525" y="1415813"/>
              <a:ext cx="1201500" cy="98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200">
                  <a:solidFill>
                    <a:schemeClr val="dk1"/>
                  </a:solidFill>
                  <a:latin typeface="Roboto"/>
                  <a:ea typeface="Roboto"/>
                  <a:cs typeface="Roboto"/>
                  <a:sym typeface="Roboto"/>
                </a:rPr>
                <a:t>Planet Earth is the third planet from the Sun</a:t>
              </a:r>
              <a:endParaRPr sz="1200">
                <a:solidFill>
                  <a:srgbClr val="000000"/>
                </a:solidFill>
                <a:latin typeface="Roboto"/>
                <a:ea typeface="Roboto"/>
                <a:cs typeface="Roboto"/>
                <a:sym typeface="Roboto"/>
              </a:endParaRPr>
            </a:p>
          </p:txBody>
        </p:sp>
      </p:grpSp>
      <p:sp>
        <p:nvSpPr>
          <p:cNvPr id="1550" name="Google Shape;1550;p43"/>
          <p:cNvSpPr/>
          <p:nvPr/>
        </p:nvSpPr>
        <p:spPr>
          <a:xfrm>
            <a:off x="486800" y="2893225"/>
            <a:ext cx="8211225" cy="1543050"/>
          </a:xfrm>
          <a:custGeom>
            <a:avLst/>
            <a:gdLst/>
            <a:ahLst/>
            <a:cxnLst/>
            <a:rect l="l" t="t" r="r" b="b"/>
            <a:pathLst>
              <a:path w="328449" h="61722" extrusionOk="0">
                <a:moveTo>
                  <a:pt x="0" y="60252"/>
                </a:moveTo>
                <a:lnTo>
                  <a:pt x="65763" y="39678"/>
                </a:lnTo>
                <a:lnTo>
                  <a:pt x="130792" y="7348"/>
                </a:lnTo>
                <a:lnTo>
                  <a:pt x="196555" y="0"/>
                </a:lnTo>
                <a:lnTo>
                  <a:pt x="261584" y="23513"/>
                </a:lnTo>
                <a:lnTo>
                  <a:pt x="328449" y="61722"/>
                </a:lnTo>
              </a:path>
            </a:pathLst>
          </a:custGeom>
          <a:noFill/>
          <a:ln w="19050" cap="flat" cmpd="sng">
            <a:solidFill>
              <a:schemeClr val="dk1"/>
            </a:solidFill>
            <a:prstDash val="dot"/>
            <a:round/>
            <a:headEnd type="none" w="med" len="med"/>
            <a:tailEnd type="none" w="med" len="med"/>
          </a:ln>
        </p:spPr>
        <p:txBody>
          <a:bodyPr/>
          <a:lstStyle/>
          <a:p>
            <a:endParaRPr lang="en-CN"/>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554"/>
        <p:cNvGrpSpPr/>
        <p:nvPr/>
      </p:nvGrpSpPr>
      <p:grpSpPr>
        <a:xfrm>
          <a:off x="0" y="0"/>
          <a:ext cx="0" cy="0"/>
          <a:chOff x="0" y="0"/>
          <a:chExt cx="0" cy="0"/>
        </a:xfrm>
      </p:grpSpPr>
      <p:sp>
        <p:nvSpPr>
          <p:cNvPr id="1555" name="Google Shape;1555;p44"/>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Strategies and Frameworks</a:t>
            </a:r>
            <a:endParaRPr/>
          </a:p>
        </p:txBody>
      </p:sp>
      <p:sp>
        <p:nvSpPr>
          <p:cNvPr id="1556" name="Google Shape;1556;p44"/>
          <p:cNvSpPr/>
          <p:nvPr/>
        </p:nvSpPr>
        <p:spPr>
          <a:xfrm>
            <a:off x="3727350" y="1239825"/>
            <a:ext cx="4957200" cy="615300"/>
          </a:xfrm>
          <a:prstGeom prst="rect">
            <a:avLst/>
          </a:prstGeom>
          <a:solidFill>
            <a:srgbClr val="EFEFEF">
              <a:alpha val="61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4"/>
          <p:cNvSpPr txBox="1"/>
          <p:nvPr/>
        </p:nvSpPr>
        <p:spPr>
          <a:xfrm>
            <a:off x="4610100" y="1575150"/>
            <a:ext cx="31323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r>
              <a:rPr lang="en-GB" sz="1200">
                <a:solidFill>
                  <a:srgbClr val="000000"/>
                </a:solidFill>
                <a:latin typeface="Roboto"/>
                <a:ea typeface="Roboto"/>
                <a:cs typeface="Roboto"/>
                <a:sym typeface="Roboto"/>
              </a:rPr>
              <a:t>It’s the farthest planet from the Sun </a:t>
            </a:r>
            <a:endParaRPr sz="1200">
              <a:solidFill>
                <a:srgbClr val="000000"/>
              </a:solidFill>
              <a:latin typeface="Roboto"/>
              <a:ea typeface="Roboto"/>
              <a:cs typeface="Roboto"/>
              <a:sym typeface="Roboto"/>
            </a:endParaRPr>
          </a:p>
        </p:txBody>
      </p:sp>
      <p:sp>
        <p:nvSpPr>
          <p:cNvPr id="1558" name="Google Shape;1558;p44"/>
          <p:cNvSpPr/>
          <p:nvPr/>
        </p:nvSpPr>
        <p:spPr>
          <a:xfrm flipH="1">
            <a:off x="3458700" y="1239825"/>
            <a:ext cx="1001100" cy="3492300"/>
          </a:xfrm>
          <a:prstGeom prst="cube">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4"/>
          <p:cNvSpPr txBox="1"/>
          <p:nvPr/>
        </p:nvSpPr>
        <p:spPr>
          <a:xfrm flipH="1">
            <a:off x="3713200" y="1492759"/>
            <a:ext cx="768300" cy="46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a:ea typeface="Fira Sans"/>
                <a:cs typeface="Fira Sans"/>
                <a:sym typeface="Fira Sans"/>
              </a:rPr>
              <a:t>Step 5</a:t>
            </a:r>
            <a:endParaRPr sz="1800" b="1">
              <a:solidFill>
                <a:schemeClr val="lt1"/>
              </a:solidFill>
              <a:latin typeface="Fira Sans"/>
              <a:ea typeface="Fira Sans"/>
              <a:cs typeface="Fira Sans"/>
              <a:sym typeface="Fira Sans"/>
            </a:endParaRPr>
          </a:p>
        </p:txBody>
      </p:sp>
      <p:sp>
        <p:nvSpPr>
          <p:cNvPr id="1560" name="Google Shape;1560;p44"/>
          <p:cNvSpPr txBox="1"/>
          <p:nvPr/>
        </p:nvSpPr>
        <p:spPr>
          <a:xfrm>
            <a:off x="6172200" y="1306225"/>
            <a:ext cx="15699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a:solidFill>
                  <a:schemeClr val="accent1"/>
                </a:solidFill>
                <a:latin typeface="Fira Sans Extra Condensed SemiBold"/>
                <a:ea typeface="Fira Sans Extra Condensed SemiBold"/>
                <a:cs typeface="Fira Sans Extra Condensed SemiBold"/>
                <a:sym typeface="Fira Sans Extra Condensed SemiBold"/>
              </a:rPr>
              <a:t>Decline</a:t>
            </a:r>
            <a:endParaRPr sz="1800">
              <a:solidFill>
                <a:schemeClr val="accent1"/>
              </a:solidFill>
              <a:latin typeface="Fira Sans Extra Condensed SemiBold"/>
              <a:ea typeface="Fira Sans Extra Condensed SemiBold"/>
              <a:cs typeface="Fira Sans Extra Condensed SemiBold"/>
              <a:sym typeface="Fira Sans Extra Condensed SemiBold"/>
            </a:endParaRPr>
          </a:p>
        </p:txBody>
      </p:sp>
      <p:sp>
        <p:nvSpPr>
          <p:cNvPr id="1561" name="Google Shape;1561;p44"/>
          <p:cNvSpPr/>
          <p:nvPr/>
        </p:nvSpPr>
        <p:spPr>
          <a:xfrm>
            <a:off x="3099050" y="1954800"/>
            <a:ext cx="5585400" cy="615300"/>
          </a:xfrm>
          <a:prstGeom prst="rect">
            <a:avLst/>
          </a:prstGeom>
          <a:solidFill>
            <a:srgbClr val="EFEFEF">
              <a:alpha val="61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4"/>
          <p:cNvSpPr txBox="1"/>
          <p:nvPr/>
        </p:nvSpPr>
        <p:spPr>
          <a:xfrm>
            <a:off x="4610100" y="2290125"/>
            <a:ext cx="31323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r>
              <a:rPr lang="en-GB" sz="1200">
                <a:solidFill>
                  <a:srgbClr val="000000"/>
                </a:solidFill>
                <a:latin typeface="Roboto"/>
                <a:ea typeface="Roboto"/>
                <a:cs typeface="Roboto"/>
                <a:sym typeface="Roboto"/>
              </a:rPr>
              <a:t>Earth is the planet where we live on</a:t>
            </a:r>
            <a:endParaRPr sz="1200">
              <a:solidFill>
                <a:srgbClr val="000000"/>
              </a:solidFill>
              <a:latin typeface="Roboto"/>
              <a:ea typeface="Roboto"/>
              <a:cs typeface="Roboto"/>
              <a:sym typeface="Roboto"/>
            </a:endParaRPr>
          </a:p>
        </p:txBody>
      </p:sp>
      <p:sp>
        <p:nvSpPr>
          <p:cNvPr id="1563" name="Google Shape;1563;p44"/>
          <p:cNvSpPr txBox="1"/>
          <p:nvPr/>
        </p:nvSpPr>
        <p:spPr>
          <a:xfrm>
            <a:off x="6172200" y="2021200"/>
            <a:ext cx="15699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a:solidFill>
                  <a:schemeClr val="accent2"/>
                </a:solidFill>
                <a:latin typeface="Fira Sans Extra Condensed SemiBold"/>
                <a:ea typeface="Fira Sans Extra Condensed SemiBold"/>
                <a:cs typeface="Fira Sans Extra Condensed SemiBold"/>
                <a:sym typeface="Fira Sans Extra Condensed SemiBold"/>
              </a:rPr>
              <a:t>Reinvention</a:t>
            </a:r>
            <a:endParaRPr sz="1800">
              <a:solidFill>
                <a:schemeClr val="accent2"/>
              </a:solidFill>
              <a:latin typeface="Fira Sans Extra Condensed SemiBold"/>
              <a:ea typeface="Fira Sans Extra Condensed SemiBold"/>
              <a:cs typeface="Fira Sans Extra Condensed SemiBold"/>
              <a:sym typeface="Fira Sans Extra Condensed SemiBold"/>
            </a:endParaRPr>
          </a:p>
        </p:txBody>
      </p:sp>
      <p:grpSp>
        <p:nvGrpSpPr>
          <p:cNvPr id="1564" name="Google Shape;1564;p44"/>
          <p:cNvGrpSpPr/>
          <p:nvPr/>
        </p:nvGrpSpPr>
        <p:grpSpPr>
          <a:xfrm>
            <a:off x="8001000" y="2115360"/>
            <a:ext cx="350995" cy="349133"/>
            <a:chOff x="8001000" y="2115360"/>
            <a:chExt cx="350995" cy="349133"/>
          </a:xfrm>
        </p:grpSpPr>
        <p:sp>
          <p:nvSpPr>
            <p:cNvPr id="1565" name="Google Shape;1565;p44"/>
            <p:cNvSpPr/>
            <p:nvPr/>
          </p:nvSpPr>
          <p:spPr>
            <a:xfrm>
              <a:off x="8062434" y="2384412"/>
              <a:ext cx="21453" cy="21424"/>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4"/>
            <p:cNvSpPr/>
            <p:nvPr/>
          </p:nvSpPr>
          <p:spPr>
            <a:xfrm>
              <a:off x="8001000" y="2157261"/>
              <a:ext cx="269082" cy="307231"/>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4"/>
            <p:cNvSpPr/>
            <p:nvPr/>
          </p:nvSpPr>
          <p:spPr>
            <a:xfrm>
              <a:off x="8071742" y="2115360"/>
              <a:ext cx="125706" cy="63326"/>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4"/>
            <p:cNvSpPr/>
            <p:nvPr/>
          </p:nvSpPr>
          <p:spPr>
            <a:xfrm>
              <a:off x="8288669" y="2259652"/>
              <a:ext cx="61464" cy="124790"/>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4"/>
            <p:cNvSpPr/>
            <p:nvPr/>
          </p:nvSpPr>
          <p:spPr>
            <a:xfrm>
              <a:off x="8290531" y="2198218"/>
              <a:ext cx="61464" cy="40986"/>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4"/>
            <p:cNvSpPr/>
            <p:nvPr/>
          </p:nvSpPr>
          <p:spPr>
            <a:xfrm>
              <a:off x="8295170" y="2394637"/>
              <a:ext cx="51240" cy="5124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 name="Google Shape;1571;p44"/>
          <p:cNvSpPr/>
          <p:nvPr/>
        </p:nvSpPr>
        <p:spPr>
          <a:xfrm flipH="1">
            <a:off x="2704539" y="1872239"/>
            <a:ext cx="1001100" cy="2859900"/>
          </a:xfrm>
          <a:prstGeom prst="cube">
            <a:avLst>
              <a:gd name="adj"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4"/>
          <p:cNvSpPr txBox="1"/>
          <p:nvPr/>
        </p:nvSpPr>
        <p:spPr>
          <a:xfrm flipH="1">
            <a:off x="2959050" y="2125532"/>
            <a:ext cx="768300" cy="46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a:ea typeface="Fira Sans"/>
                <a:cs typeface="Fira Sans"/>
                <a:sym typeface="Fira Sans"/>
              </a:rPr>
              <a:t>Step 4</a:t>
            </a:r>
            <a:endParaRPr sz="1800" b="1">
              <a:solidFill>
                <a:schemeClr val="lt1"/>
              </a:solidFill>
              <a:latin typeface="Fira Sans"/>
              <a:ea typeface="Fira Sans"/>
              <a:cs typeface="Fira Sans"/>
              <a:sym typeface="Fira Sans"/>
            </a:endParaRPr>
          </a:p>
        </p:txBody>
      </p:sp>
      <p:sp>
        <p:nvSpPr>
          <p:cNvPr id="1573" name="Google Shape;1573;p44"/>
          <p:cNvSpPr/>
          <p:nvPr/>
        </p:nvSpPr>
        <p:spPr>
          <a:xfrm>
            <a:off x="2306400" y="2669775"/>
            <a:ext cx="6378000" cy="615300"/>
          </a:xfrm>
          <a:prstGeom prst="rect">
            <a:avLst/>
          </a:prstGeom>
          <a:solidFill>
            <a:srgbClr val="EFEFEF">
              <a:alpha val="61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4"/>
          <p:cNvSpPr txBox="1"/>
          <p:nvPr/>
        </p:nvSpPr>
        <p:spPr>
          <a:xfrm>
            <a:off x="4610100" y="2977078"/>
            <a:ext cx="31323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r>
              <a:rPr lang="en-GB" sz="1200">
                <a:solidFill>
                  <a:srgbClr val="000000"/>
                </a:solidFill>
                <a:latin typeface="Roboto"/>
                <a:ea typeface="Roboto"/>
                <a:cs typeface="Roboto"/>
                <a:sym typeface="Roboto"/>
              </a:rPr>
              <a:t>Mercury is the closest planet to the Sun</a:t>
            </a:r>
            <a:endParaRPr sz="1200">
              <a:solidFill>
                <a:srgbClr val="000000"/>
              </a:solidFill>
              <a:latin typeface="Roboto"/>
              <a:ea typeface="Roboto"/>
              <a:cs typeface="Roboto"/>
              <a:sym typeface="Roboto"/>
            </a:endParaRPr>
          </a:p>
        </p:txBody>
      </p:sp>
      <p:sp>
        <p:nvSpPr>
          <p:cNvPr id="1575" name="Google Shape;1575;p44"/>
          <p:cNvSpPr txBox="1"/>
          <p:nvPr/>
        </p:nvSpPr>
        <p:spPr>
          <a:xfrm>
            <a:off x="6172200" y="2708155"/>
            <a:ext cx="15699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a:solidFill>
                  <a:schemeClr val="accent3"/>
                </a:solidFill>
                <a:latin typeface="Fira Sans Extra Condensed SemiBold"/>
                <a:ea typeface="Fira Sans Extra Condensed SemiBold"/>
                <a:cs typeface="Fira Sans Extra Condensed SemiBold"/>
                <a:sym typeface="Fira Sans Extra Condensed SemiBold"/>
              </a:rPr>
              <a:t>Maturity</a:t>
            </a:r>
            <a:endParaRPr sz="1800">
              <a:solidFill>
                <a:schemeClr val="accent3"/>
              </a:solidFill>
              <a:latin typeface="Fira Sans Extra Condensed SemiBold"/>
              <a:ea typeface="Fira Sans Extra Condensed SemiBold"/>
              <a:cs typeface="Fira Sans Extra Condensed SemiBold"/>
              <a:sym typeface="Fira Sans Extra Condensed SemiBold"/>
            </a:endParaRPr>
          </a:p>
        </p:txBody>
      </p:sp>
      <p:grpSp>
        <p:nvGrpSpPr>
          <p:cNvPr id="1576" name="Google Shape;1576;p44"/>
          <p:cNvGrpSpPr/>
          <p:nvPr/>
        </p:nvGrpSpPr>
        <p:grpSpPr>
          <a:xfrm>
            <a:off x="8006870" y="2810380"/>
            <a:ext cx="339253" cy="339253"/>
            <a:chOff x="8006870" y="2810380"/>
            <a:chExt cx="339253" cy="339253"/>
          </a:xfrm>
        </p:grpSpPr>
        <p:sp>
          <p:nvSpPr>
            <p:cNvPr id="1577" name="Google Shape;1577;p44"/>
            <p:cNvSpPr/>
            <p:nvPr/>
          </p:nvSpPr>
          <p:spPr>
            <a:xfrm>
              <a:off x="8006870" y="2810380"/>
              <a:ext cx="339253" cy="339253"/>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78" name="Google Shape;1578;p44"/>
            <p:cNvSpPr/>
            <p:nvPr/>
          </p:nvSpPr>
          <p:spPr>
            <a:xfrm>
              <a:off x="8110338" y="2935745"/>
              <a:ext cx="133849" cy="88541"/>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79" name="Google Shape;1579;p44"/>
          <p:cNvSpPr/>
          <p:nvPr/>
        </p:nvSpPr>
        <p:spPr>
          <a:xfrm flipH="1">
            <a:off x="1958010" y="2496072"/>
            <a:ext cx="1001100" cy="2235900"/>
          </a:xfrm>
          <a:prstGeom prst="cube">
            <a:avLst>
              <a:gd name="adj" fmla="val 25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4"/>
          <p:cNvSpPr txBox="1"/>
          <p:nvPr/>
        </p:nvSpPr>
        <p:spPr>
          <a:xfrm flipH="1">
            <a:off x="2208386" y="2777890"/>
            <a:ext cx="768300" cy="46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a:ea typeface="Fira Sans"/>
                <a:cs typeface="Fira Sans"/>
                <a:sym typeface="Fira Sans"/>
              </a:rPr>
              <a:t>Step 3</a:t>
            </a:r>
            <a:endParaRPr sz="1800" b="1">
              <a:solidFill>
                <a:schemeClr val="lt1"/>
              </a:solidFill>
              <a:latin typeface="Fira Sans"/>
              <a:ea typeface="Fira Sans"/>
              <a:cs typeface="Fira Sans"/>
              <a:sym typeface="Fira Sans"/>
            </a:endParaRPr>
          </a:p>
        </p:txBody>
      </p:sp>
      <p:sp>
        <p:nvSpPr>
          <p:cNvPr id="1581" name="Google Shape;1581;p44"/>
          <p:cNvSpPr/>
          <p:nvPr/>
        </p:nvSpPr>
        <p:spPr>
          <a:xfrm>
            <a:off x="1514400" y="3389925"/>
            <a:ext cx="7170000" cy="615300"/>
          </a:xfrm>
          <a:prstGeom prst="rect">
            <a:avLst/>
          </a:prstGeom>
          <a:solidFill>
            <a:srgbClr val="EFEFEF">
              <a:alpha val="61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2" name="Google Shape;1582;p44"/>
          <p:cNvGrpSpPr/>
          <p:nvPr/>
        </p:nvGrpSpPr>
        <p:grpSpPr>
          <a:xfrm>
            <a:off x="8001279" y="3531062"/>
            <a:ext cx="350431" cy="339887"/>
            <a:chOff x="8001279" y="3531062"/>
            <a:chExt cx="350431" cy="339887"/>
          </a:xfrm>
        </p:grpSpPr>
        <p:sp>
          <p:nvSpPr>
            <p:cNvPr id="1583" name="Google Shape;1583;p44"/>
            <p:cNvSpPr/>
            <p:nvPr/>
          </p:nvSpPr>
          <p:spPr>
            <a:xfrm>
              <a:off x="8001279" y="3573449"/>
              <a:ext cx="314821" cy="297500"/>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4" name="Google Shape;1584;p44"/>
            <p:cNvSpPr/>
            <p:nvPr/>
          </p:nvSpPr>
          <p:spPr>
            <a:xfrm>
              <a:off x="8081951" y="3531062"/>
              <a:ext cx="196937" cy="155553"/>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85" name="Google Shape;1585;p44"/>
            <p:cNvSpPr/>
            <p:nvPr/>
          </p:nvSpPr>
          <p:spPr>
            <a:xfrm>
              <a:off x="8183940" y="3589467"/>
              <a:ext cx="167769" cy="176166"/>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86" name="Google Shape;1586;p44"/>
          <p:cNvSpPr txBox="1"/>
          <p:nvPr/>
        </p:nvSpPr>
        <p:spPr>
          <a:xfrm>
            <a:off x="4610100" y="3698072"/>
            <a:ext cx="31323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r>
              <a:rPr lang="en-GB" sz="1200">
                <a:solidFill>
                  <a:srgbClr val="000000"/>
                </a:solidFill>
                <a:latin typeface="Roboto"/>
                <a:ea typeface="Roboto"/>
                <a:cs typeface="Roboto"/>
                <a:sym typeface="Roboto"/>
              </a:rPr>
              <a:t>Despite being red, Mars is a cold place</a:t>
            </a:r>
            <a:endParaRPr sz="1200">
              <a:solidFill>
                <a:srgbClr val="000000"/>
              </a:solidFill>
              <a:latin typeface="Roboto"/>
              <a:ea typeface="Roboto"/>
              <a:cs typeface="Roboto"/>
              <a:sym typeface="Roboto"/>
            </a:endParaRPr>
          </a:p>
        </p:txBody>
      </p:sp>
      <p:sp>
        <p:nvSpPr>
          <p:cNvPr id="1587" name="Google Shape;1587;p44"/>
          <p:cNvSpPr txBox="1"/>
          <p:nvPr/>
        </p:nvSpPr>
        <p:spPr>
          <a:xfrm>
            <a:off x="6172200" y="3429136"/>
            <a:ext cx="15699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a:solidFill>
                  <a:schemeClr val="accent4"/>
                </a:solidFill>
                <a:latin typeface="Fira Sans Extra Condensed SemiBold"/>
                <a:ea typeface="Fira Sans Extra Condensed SemiBold"/>
                <a:cs typeface="Fira Sans Extra Condensed SemiBold"/>
                <a:sym typeface="Fira Sans Extra Condensed SemiBold"/>
              </a:rPr>
              <a:t>Growth</a:t>
            </a:r>
            <a:endParaRPr sz="1800">
              <a:solidFill>
                <a:schemeClr val="accent4"/>
              </a:solidFill>
              <a:latin typeface="Fira Sans Extra Condensed SemiBold"/>
              <a:ea typeface="Fira Sans Extra Condensed SemiBold"/>
              <a:cs typeface="Fira Sans Extra Condensed SemiBold"/>
              <a:sym typeface="Fira Sans Extra Condensed SemiBold"/>
            </a:endParaRPr>
          </a:p>
        </p:txBody>
      </p:sp>
      <p:sp>
        <p:nvSpPr>
          <p:cNvPr id="1588" name="Google Shape;1588;p44"/>
          <p:cNvSpPr/>
          <p:nvPr/>
        </p:nvSpPr>
        <p:spPr>
          <a:xfrm flipH="1">
            <a:off x="1207353" y="2986227"/>
            <a:ext cx="1001100" cy="1745700"/>
          </a:xfrm>
          <a:prstGeom prst="cube">
            <a:avLst>
              <a:gd name="adj" fmla="val 25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txBox="1"/>
          <p:nvPr/>
        </p:nvSpPr>
        <p:spPr>
          <a:xfrm flipH="1">
            <a:off x="1458338" y="3246525"/>
            <a:ext cx="768300" cy="46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a:ea typeface="Fira Sans"/>
                <a:cs typeface="Fira Sans"/>
                <a:sym typeface="Fira Sans"/>
              </a:rPr>
              <a:t>Step 2</a:t>
            </a:r>
            <a:endParaRPr sz="1800" b="1">
              <a:solidFill>
                <a:schemeClr val="lt1"/>
              </a:solidFill>
              <a:latin typeface="Fira Sans"/>
              <a:ea typeface="Fira Sans"/>
              <a:cs typeface="Fira Sans"/>
              <a:sym typeface="Fira Sans"/>
            </a:endParaRPr>
          </a:p>
        </p:txBody>
      </p:sp>
      <p:sp>
        <p:nvSpPr>
          <p:cNvPr id="1590" name="Google Shape;1590;p44"/>
          <p:cNvSpPr/>
          <p:nvPr/>
        </p:nvSpPr>
        <p:spPr>
          <a:xfrm>
            <a:off x="703200" y="4116925"/>
            <a:ext cx="7980900" cy="615300"/>
          </a:xfrm>
          <a:prstGeom prst="rect">
            <a:avLst/>
          </a:prstGeom>
          <a:solidFill>
            <a:srgbClr val="EFEFEF">
              <a:alpha val="61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4"/>
          <p:cNvSpPr txBox="1"/>
          <p:nvPr/>
        </p:nvSpPr>
        <p:spPr>
          <a:xfrm>
            <a:off x="4610100" y="4439925"/>
            <a:ext cx="31323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rgbClr val="000000"/>
                </a:solidFill>
                <a:latin typeface="Roboto"/>
                <a:ea typeface="Roboto"/>
                <a:cs typeface="Roboto"/>
                <a:sym typeface="Roboto"/>
              </a:rPr>
              <a:t>It's the biggest planet in the Solar System</a:t>
            </a:r>
            <a:endParaRPr sz="1200">
              <a:solidFill>
                <a:srgbClr val="000000"/>
              </a:solidFill>
              <a:latin typeface="Roboto"/>
              <a:ea typeface="Roboto"/>
              <a:cs typeface="Roboto"/>
              <a:sym typeface="Roboto"/>
            </a:endParaRPr>
          </a:p>
        </p:txBody>
      </p:sp>
      <p:sp>
        <p:nvSpPr>
          <p:cNvPr id="1592" name="Google Shape;1592;p44"/>
          <p:cNvSpPr txBox="1"/>
          <p:nvPr/>
        </p:nvSpPr>
        <p:spPr>
          <a:xfrm>
            <a:off x="6172200" y="4165127"/>
            <a:ext cx="15699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a:solidFill>
                  <a:schemeClr val="accent5"/>
                </a:solidFill>
                <a:latin typeface="Fira Sans Extra Condensed SemiBold"/>
                <a:ea typeface="Fira Sans Extra Condensed SemiBold"/>
                <a:cs typeface="Fira Sans Extra Condensed SemiBold"/>
                <a:sym typeface="Fira Sans Extra Condensed SemiBold"/>
              </a:rPr>
              <a:t>Introduction</a:t>
            </a:r>
            <a:endParaRPr sz="1800">
              <a:solidFill>
                <a:schemeClr val="accent5"/>
              </a:solidFill>
              <a:latin typeface="Fira Sans Extra Condensed SemiBold"/>
              <a:ea typeface="Fira Sans Extra Condensed SemiBold"/>
              <a:cs typeface="Fira Sans Extra Condensed SemiBold"/>
              <a:sym typeface="Fira Sans Extra Condensed SemiBold"/>
            </a:endParaRPr>
          </a:p>
        </p:txBody>
      </p:sp>
      <p:grpSp>
        <p:nvGrpSpPr>
          <p:cNvPr id="1593" name="Google Shape;1593;p44"/>
          <p:cNvGrpSpPr/>
          <p:nvPr/>
        </p:nvGrpSpPr>
        <p:grpSpPr>
          <a:xfrm>
            <a:off x="8006204" y="4320468"/>
            <a:ext cx="340573" cy="339271"/>
            <a:chOff x="8006204" y="4320468"/>
            <a:chExt cx="340573" cy="339271"/>
          </a:xfrm>
        </p:grpSpPr>
        <p:sp>
          <p:nvSpPr>
            <p:cNvPr id="1594" name="Google Shape;1594;p44"/>
            <p:cNvSpPr/>
            <p:nvPr/>
          </p:nvSpPr>
          <p:spPr>
            <a:xfrm>
              <a:off x="8072301" y="4492005"/>
              <a:ext cx="102306" cy="101461"/>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5" name="Google Shape;1595;p44"/>
            <p:cNvSpPr/>
            <p:nvPr/>
          </p:nvSpPr>
          <p:spPr>
            <a:xfrm>
              <a:off x="8174589" y="4576813"/>
              <a:ext cx="18" cy="18"/>
            </a:xfrm>
            <a:custGeom>
              <a:avLst/>
              <a:gdLst/>
              <a:ahLst/>
              <a:cxnLst/>
              <a:rect l="l" t="t" r="r" b="b"/>
              <a:pathLst>
                <a:path w="1" h="1" extrusionOk="0">
                  <a:moveTo>
                    <a:pt x="1" y="0"/>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6" name="Google Shape;1596;p44"/>
            <p:cNvSpPr/>
            <p:nvPr/>
          </p:nvSpPr>
          <p:spPr>
            <a:xfrm>
              <a:off x="8267196" y="4320468"/>
              <a:ext cx="79581" cy="78947"/>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7" name="Google Shape;1597;p44"/>
            <p:cNvSpPr/>
            <p:nvPr/>
          </p:nvSpPr>
          <p:spPr>
            <a:xfrm>
              <a:off x="8191452" y="4413339"/>
              <a:ext cx="64355" cy="59391"/>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8" name="Google Shape;1598;p44"/>
            <p:cNvSpPr/>
            <p:nvPr/>
          </p:nvSpPr>
          <p:spPr>
            <a:xfrm>
              <a:off x="8099268" y="4328794"/>
              <a:ext cx="238443" cy="238496"/>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99" name="Google Shape;1599;p44"/>
            <p:cNvSpPr/>
            <p:nvPr/>
          </p:nvSpPr>
          <p:spPr>
            <a:xfrm>
              <a:off x="8169291" y="4560690"/>
              <a:ext cx="76712" cy="78331"/>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0" name="Google Shape;1600;p44"/>
            <p:cNvSpPr/>
            <p:nvPr/>
          </p:nvSpPr>
          <p:spPr>
            <a:xfrm>
              <a:off x="8026235" y="4419430"/>
              <a:ext cx="80373" cy="7731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1" name="Google Shape;1601;p44"/>
            <p:cNvSpPr/>
            <p:nvPr/>
          </p:nvSpPr>
          <p:spPr>
            <a:xfrm>
              <a:off x="8006204" y="4540341"/>
              <a:ext cx="120278" cy="119398"/>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602" name="Google Shape;1602;p44"/>
          <p:cNvSpPr/>
          <p:nvPr/>
        </p:nvSpPr>
        <p:spPr>
          <a:xfrm flipH="1">
            <a:off x="457300" y="3619427"/>
            <a:ext cx="1001100" cy="1112700"/>
          </a:xfrm>
          <a:prstGeom prst="cube">
            <a:avLst>
              <a:gd name="adj" fmla="val 25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4"/>
          <p:cNvSpPr txBox="1"/>
          <p:nvPr/>
        </p:nvSpPr>
        <p:spPr>
          <a:xfrm flipH="1">
            <a:off x="690107" y="3882152"/>
            <a:ext cx="768300" cy="46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lt1"/>
                </a:solidFill>
                <a:latin typeface="Fira Sans"/>
                <a:ea typeface="Fira Sans"/>
                <a:cs typeface="Fira Sans"/>
                <a:sym typeface="Fira Sans"/>
              </a:rPr>
              <a:t>Step 1</a:t>
            </a:r>
            <a:endParaRPr sz="1800" b="1">
              <a:solidFill>
                <a:schemeClr val="lt1"/>
              </a:solidFill>
              <a:latin typeface="Fira Sans"/>
              <a:ea typeface="Fira Sans"/>
              <a:cs typeface="Fira Sans"/>
              <a:sym typeface="Fira Sans"/>
            </a:endParaRPr>
          </a:p>
        </p:txBody>
      </p:sp>
      <p:grpSp>
        <p:nvGrpSpPr>
          <p:cNvPr id="1604" name="Google Shape;1604;p44"/>
          <p:cNvGrpSpPr/>
          <p:nvPr/>
        </p:nvGrpSpPr>
        <p:grpSpPr>
          <a:xfrm>
            <a:off x="8007330" y="1364899"/>
            <a:ext cx="338316" cy="349619"/>
            <a:chOff x="8007330" y="1364899"/>
            <a:chExt cx="338316" cy="349619"/>
          </a:xfrm>
        </p:grpSpPr>
        <p:sp>
          <p:nvSpPr>
            <p:cNvPr id="1605" name="Google Shape;1605;p44"/>
            <p:cNvSpPr/>
            <p:nvPr/>
          </p:nvSpPr>
          <p:spPr>
            <a:xfrm flipH="1">
              <a:off x="8252576" y="1491664"/>
              <a:ext cx="93070" cy="222854"/>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6" name="Google Shape;1606;p44"/>
            <p:cNvSpPr/>
            <p:nvPr/>
          </p:nvSpPr>
          <p:spPr>
            <a:xfrm flipH="1">
              <a:off x="8129939" y="1428335"/>
              <a:ext cx="92011" cy="286183"/>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07" name="Google Shape;1607;p44"/>
            <p:cNvSpPr/>
            <p:nvPr/>
          </p:nvSpPr>
          <p:spPr>
            <a:xfrm flipH="1">
              <a:off x="8007330" y="1364899"/>
              <a:ext cx="91984" cy="349619"/>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611"/>
        <p:cNvGrpSpPr/>
        <p:nvPr/>
      </p:nvGrpSpPr>
      <p:grpSpPr>
        <a:xfrm>
          <a:off x="0" y="0"/>
          <a:ext cx="0" cy="0"/>
          <a:chOff x="0" y="0"/>
          <a:chExt cx="0" cy="0"/>
        </a:xfrm>
      </p:grpSpPr>
      <p:sp>
        <p:nvSpPr>
          <p:cNvPr id="1612" name="Google Shape;1612;p45"/>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Business Strategies and Frameworks</a:t>
            </a:r>
            <a:endParaRPr dirty="0"/>
          </a:p>
        </p:txBody>
      </p:sp>
      <p:grpSp>
        <p:nvGrpSpPr>
          <p:cNvPr id="1613" name="Google Shape;1613;p45"/>
          <p:cNvGrpSpPr/>
          <p:nvPr/>
        </p:nvGrpSpPr>
        <p:grpSpPr>
          <a:xfrm>
            <a:off x="6144625" y="2774424"/>
            <a:ext cx="2556000" cy="757274"/>
            <a:chOff x="6144625" y="2774424"/>
            <a:chExt cx="2556000" cy="757274"/>
          </a:xfrm>
        </p:grpSpPr>
        <p:cxnSp>
          <p:nvCxnSpPr>
            <p:cNvPr id="1614" name="Google Shape;1614;p45"/>
            <p:cNvCxnSpPr>
              <a:stCxn id="1615" idx="1"/>
            </p:cNvCxnSpPr>
            <p:nvPr/>
          </p:nvCxnSpPr>
          <p:spPr>
            <a:xfrm rot="10800000">
              <a:off x="6144625" y="2878674"/>
              <a:ext cx="766800" cy="0"/>
            </a:xfrm>
            <a:prstGeom prst="straightConnector1">
              <a:avLst/>
            </a:prstGeom>
            <a:noFill/>
            <a:ln w="19050" cap="flat" cmpd="sng">
              <a:solidFill>
                <a:schemeClr val="accent3"/>
              </a:solidFill>
              <a:prstDash val="solid"/>
              <a:round/>
              <a:headEnd type="diamond" w="med" len="med"/>
              <a:tailEnd type="none" w="med" len="med"/>
            </a:ln>
          </p:spPr>
        </p:cxnSp>
        <p:sp>
          <p:nvSpPr>
            <p:cNvPr id="1616" name="Google Shape;1616;p45"/>
            <p:cNvSpPr txBox="1"/>
            <p:nvPr/>
          </p:nvSpPr>
          <p:spPr>
            <a:xfrm>
              <a:off x="6911425" y="2964998"/>
              <a:ext cx="1789200" cy="566700"/>
            </a:xfrm>
            <a:prstGeom prst="rect">
              <a:avLst/>
            </a:prstGeom>
            <a:noFill/>
            <a:ln>
              <a:noFill/>
            </a:ln>
          </p:spPr>
          <p:txBody>
            <a:bodyPr spcFirstLastPara="1" wrap="square" lIns="137150" tIns="91425" rIns="91425" bIns="91425" anchor="t" anchorCtr="0">
              <a:noAutofit/>
            </a:bodyPr>
            <a:lstStyle/>
            <a:p>
              <a:pPr marL="0" lvl="0" indent="0" algn="l" rtl="0">
                <a:spcBef>
                  <a:spcPts val="0"/>
                </a:spcBef>
                <a:spcAft>
                  <a:spcPts val="0"/>
                </a:spcAft>
                <a:buNone/>
              </a:pPr>
              <a:r>
                <a:rPr lang="en-GB" sz="1200" dirty="0">
                  <a:solidFill>
                    <a:srgbClr val="000000"/>
                  </a:solidFill>
                  <a:latin typeface="Roboto"/>
                  <a:ea typeface="Roboto"/>
                  <a:cs typeface="Roboto"/>
                  <a:sym typeface="Roboto"/>
                </a:rPr>
                <a:t>Saturn is a gas giant and has several rings</a:t>
              </a:r>
              <a:endParaRPr sz="1200" dirty="0">
                <a:solidFill>
                  <a:srgbClr val="000000"/>
                </a:solidFill>
                <a:latin typeface="Roboto"/>
                <a:ea typeface="Roboto"/>
                <a:cs typeface="Roboto"/>
                <a:sym typeface="Roboto"/>
              </a:endParaRPr>
            </a:p>
          </p:txBody>
        </p:sp>
        <p:sp>
          <p:nvSpPr>
            <p:cNvPr id="1615" name="Google Shape;1615;p45"/>
            <p:cNvSpPr txBox="1"/>
            <p:nvPr/>
          </p:nvSpPr>
          <p:spPr>
            <a:xfrm>
              <a:off x="6911425" y="2774424"/>
              <a:ext cx="1787100" cy="20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b="1" dirty="0">
                  <a:solidFill>
                    <a:schemeClr val="accent3"/>
                  </a:solidFill>
                  <a:latin typeface="Fira Sans Extra Condensed"/>
                  <a:ea typeface="Fira Sans Extra Condensed"/>
                  <a:cs typeface="Fira Sans Extra Condensed"/>
                  <a:sym typeface="Fira Sans Extra Condensed"/>
                </a:rPr>
                <a:t>Information</a:t>
              </a:r>
              <a:endParaRPr sz="1800" b="1" dirty="0">
                <a:solidFill>
                  <a:schemeClr val="accent3"/>
                </a:solidFill>
                <a:latin typeface="Fira Sans Extra Condensed"/>
                <a:ea typeface="Fira Sans Extra Condensed"/>
                <a:cs typeface="Fira Sans Extra Condensed"/>
                <a:sym typeface="Fira Sans Extra Condensed"/>
              </a:endParaRPr>
            </a:p>
          </p:txBody>
        </p:sp>
      </p:grpSp>
      <p:grpSp>
        <p:nvGrpSpPr>
          <p:cNvPr id="1617" name="Google Shape;1617;p45"/>
          <p:cNvGrpSpPr/>
          <p:nvPr/>
        </p:nvGrpSpPr>
        <p:grpSpPr>
          <a:xfrm>
            <a:off x="4578910" y="3982946"/>
            <a:ext cx="4121715" cy="755789"/>
            <a:chOff x="4578910" y="3982946"/>
            <a:chExt cx="4121715" cy="755789"/>
          </a:xfrm>
        </p:grpSpPr>
        <p:sp>
          <p:nvSpPr>
            <p:cNvPr id="1618" name="Google Shape;1618;p45"/>
            <p:cNvSpPr txBox="1"/>
            <p:nvPr/>
          </p:nvSpPr>
          <p:spPr>
            <a:xfrm>
              <a:off x="6911425" y="4172035"/>
              <a:ext cx="1789200" cy="566700"/>
            </a:xfrm>
            <a:prstGeom prst="rect">
              <a:avLst/>
            </a:prstGeom>
            <a:noFill/>
            <a:ln>
              <a:noFill/>
            </a:ln>
          </p:spPr>
          <p:txBody>
            <a:bodyPr spcFirstLastPara="1" wrap="square" lIns="137150" tIns="91425" rIns="91425" bIns="91425" anchor="t" anchorCtr="0">
              <a:noAutofit/>
            </a:bodyPr>
            <a:lstStyle/>
            <a:p>
              <a:pPr marL="0" lvl="0" indent="0" algn="l" rtl="0">
                <a:spcBef>
                  <a:spcPts val="0"/>
                </a:spcBef>
                <a:spcAft>
                  <a:spcPts val="0"/>
                </a:spcAft>
                <a:buNone/>
              </a:pPr>
              <a:r>
                <a:rPr lang="en-GB" sz="1200" dirty="0">
                  <a:solidFill>
                    <a:srgbClr val="000000"/>
                  </a:solidFill>
                  <a:latin typeface="Roboto"/>
                  <a:ea typeface="Roboto"/>
                  <a:cs typeface="Roboto"/>
                  <a:sym typeface="Roboto"/>
                </a:rPr>
                <a:t>Venus has a beautiful name, but it’s hot</a:t>
              </a:r>
              <a:endParaRPr sz="1200" dirty="0">
                <a:solidFill>
                  <a:srgbClr val="000000"/>
                </a:solidFill>
                <a:latin typeface="Roboto"/>
                <a:ea typeface="Roboto"/>
                <a:cs typeface="Roboto"/>
                <a:sym typeface="Roboto"/>
              </a:endParaRPr>
            </a:p>
          </p:txBody>
        </p:sp>
        <p:sp>
          <p:nvSpPr>
            <p:cNvPr id="1619" name="Google Shape;1619;p45"/>
            <p:cNvSpPr txBox="1"/>
            <p:nvPr/>
          </p:nvSpPr>
          <p:spPr>
            <a:xfrm>
              <a:off x="6911425" y="3982946"/>
              <a:ext cx="1787100" cy="20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b="1" dirty="0">
                  <a:solidFill>
                    <a:schemeClr val="accent4"/>
                  </a:solidFill>
                  <a:latin typeface="Fira Sans Extra Condensed"/>
                  <a:ea typeface="Fira Sans Extra Condensed"/>
                  <a:cs typeface="Fira Sans Extra Condensed"/>
                  <a:sym typeface="Fira Sans Extra Condensed"/>
                </a:rPr>
                <a:t>Knowledge</a:t>
              </a:r>
              <a:endParaRPr sz="1800" b="1" dirty="0">
                <a:solidFill>
                  <a:schemeClr val="accent4"/>
                </a:solidFill>
                <a:latin typeface="Fira Sans Extra Condensed"/>
                <a:ea typeface="Fira Sans Extra Condensed"/>
                <a:cs typeface="Fira Sans Extra Condensed"/>
                <a:sym typeface="Fira Sans Extra Condensed"/>
              </a:endParaRPr>
            </a:p>
          </p:txBody>
        </p:sp>
        <p:cxnSp>
          <p:nvCxnSpPr>
            <p:cNvPr id="1620" name="Google Shape;1620;p45"/>
            <p:cNvCxnSpPr>
              <a:stCxn id="1621" idx="2"/>
              <a:endCxn id="1619" idx="1"/>
            </p:cNvCxnSpPr>
            <p:nvPr/>
          </p:nvCxnSpPr>
          <p:spPr>
            <a:xfrm rot="-5400000">
              <a:off x="5725960" y="2940133"/>
              <a:ext cx="38400" cy="2332500"/>
            </a:xfrm>
            <a:prstGeom prst="bentConnector4">
              <a:avLst>
                <a:gd name="adj1" fmla="val -620117"/>
                <a:gd name="adj2" fmla="val 56997"/>
              </a:avLst>
            </a:prstGeom>
            <a:noFill/>
            <a:ln w="19050" cap="flat" cmpd="sng">
              <a:solidFill>
                <a:schemeClr val="accent4"/>
              </a:solidFill>
              <a:prstDash val="solid"/>
              <a:round/>
              <a:headEnd type="none" w="med" len="med"/>
              <a:tailEnd type="diamond" w="med" len="med"/>
            </a:ln>
          </p:spPr>
        </p:cxnSp>
      </p:grpSp>
      <p:grpSp>
        <p:nvGrpSpPr>
          <p:cNvPr id="1622" name="Google Shape;1622;p45"/>
          <p:cNvGrpSpPr/>
          <p:nvPr/>
        </p:nvGrpSpPr>
        <p:grpSpPr>
          <a:xfrm>
            <a:off x="5590225" y="1561217"/>
            <a:ext cx="3110400" cy="761958"/>
            <a:chOff x="5590225" y="1561217"/>
            <a:chExt cx="3110400" cy="761958"/>
          </a:xfrm>
        </p:grpSpPr>
        <p:sp>
          <p:nvSpPr>
            <p:cNvPr id="1623" name="Google Shape;1623;p45"/>
            <p:cNvSpPr txBox="1"/>
            <p:nvPr/>
          </p:nvSpPr>
          <p:spPr>
            <a:xfrm>
              <a:off x="6911425" y="1756476"/>
              <a:ext cx="1789200" cy="566700"/>
            </a:xfrm>
            <a:prstGeom prst="rect">
              <a:avLst/>
            </a:prstGeom>
            <a:noFill/>
            <a:ln>
              <a:noFill/>
            </a:ln>
          </p:spPr>
          <p:txBody>
            <a:bodyPr spcFirstLastPara="1" wrap="square" lIns="137150" tIns="91425" rIns="91425" bIns="91425" anchor="t" anchorCtr="0">
              <a:noAutofit/>
            </a:bodyPr>
            <a:lstStyle/>
            <a:p>
              <a:pPr marL="0" lvl="0" indent="0" algn="l" rtl="0">
                <a:spcBef>
                  <a:spcPts val="0"/>
                </a:spcBef>
                <a:spcAft>
                  <a:spcPts val="0"/>
                </a:spcAft>
                <a:buNone/>
              </a:pPr>
              <a:r>
                <a:rPr lang="en-GB" sz="1200" dirty="0">
                  <a:latin typeface="Roboto"/>
                  <a:ea typeface="Roboto"/>
                  <a:cs typeface="Roboto"/>
                  <a:sym typeface="Roboto"/>
                </a:rPr>
                <a:t>Neptune is </a:t>
              </a:r>
              <a:r>
                <a:rPr lang="en-GB" sz="1200" dirty="0">
                  <a:solidFill>
                    <a:srgbClr val="000000"/>
                  </a:solidFill>
                  <a:latin typeface="Roboto"/>
                  <a:ea typeface="Roboto"/>
                  <a:cs typeface="Roboto"/>
                  <a:sym typeface="Roboto"/>
                </a:rPr>
                <a:t>the farthest planet from the Sun</a:t>
              </a:r>
              <a:endParaRPr sz="1200" dirty="0">
                <a:solidFill>
                  <a:srgbClr val="000000"/>
                </a:solidFill>
                <a:latin typeface="Roboto"/>
                <a:ea typeface="Roboto"/>
                <a:cs typeface="Roboto"/>
                <a:sym typeface="Roboto"/>
              </a:endParaRPr>
            </a:p>
          </p:txBody>
        </p:sp>
        <p:sp>
          <p:nvSpPr>
            <p:cNvPr id="1624" name="Google Shape;1624;p45"/>
            <p:cNvSpPr txBox="1"/>
            <p:nvPr/>
          </p:nvSpPr>
          <p:spPr>
            <a:xfrm>
              <a:off x="6911425" y="1561217"/>
              <a:ext cx="1787100" cy="20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b="1" dirty="0">
                  <a:solidFill>
                    <a:schemeClr val="accent6"/>
                  </a:solidFill>
                  <a:latin typeface="Fira Sans Extra Condensed"/>
                  <a:ea typeface="Fira Sans Extra Condensed"/>
                  <a:cs typeface="Fira Sans Extra Condensed"/>
                  <a:sym typeface="Fira Sans Extra Condensed"/>
                </a:rPr>
                <a:t>Structure</a:t>
              </a:r>
              <a:endParaRPr sz="1800" b="1" dirty="0">
                <a:solidFill>
                  <a:schemeClr val="accent6"/>
                </a:solidFill>
                <a:latin typeface="Fira Sans Extra Condensed"/>
                <a:ea typeface="Fira Sans Extra Condensed"/>
                <a:cs typeface="Fira Sans Extra Condensed"/>
                <a:sym typeface="Fira Sans Extra Condensed"/>
              </a:endParaRPr>
            </a:p>
          </p:txBody>
        </p:sp>
        <p:cxnSp>
          <p:nvCxnSpPr>
            <p:cNvPr id="1625" name="Google Shape;1625;p45"/>
            <p:cNvCxnSpPr>
              <a:stCxn id="1624" idx="1"/>
            </p:cNvCxnSpPr>
            <p:nvPr/>
          </p:nvCxnSpPr>
          <p:spPr>
            <a:xfrm rot="10800000">
              <a:off x="5590225" y="1665467"/>
              <a:ext cx="1321200" cy="0"/>
            </a:xfrm>
            <a:prstGeom prst="straightConnector1">
              <a:avLst/>
            </a:prstGeom>
            <a:noFill/>
            <a:ln w="19050" cap="flat" cmpd="sng">
              <a:solidFill>
                <a:schemeClr val="accent6"/>
              </a:solidFill>
              <a:prstDash val="solid"/>
              <a:round/>
              <a:headEnd type="diamond" w="med" len="med"/>
              <a:tailEnd type="none" w="med" len="med"/>
            </a:ln>
          </p:spPr>
        </p:cxnSp>
      </p:grpSp>
      <p:grpSp>
        <p:nvGrpSpPr>
          <p:cNvPr id="1626" name="Google Shape;1626;p45"/>
          <p:cNvGrpSpPr/>
          <p:nvPr/>
        </p:nvGrpSpPr>
        <p:grpSpPr>
          <a:xfrm>
            <a:off x="459273" y="2469624"/>
            <a:ext cx="2635502" cy="757274"/>
            <a:chOff x="459273" y="2469624"/>
            <a:chExt cx="2635502" cy="757274"/>
          </a:xfrm>
        </p:grpSpPr>
        <p:sp>
          <p:nvSpPr>
            <p:cNvPr id="1627" name="Google Shape;1627;p45"/>
            <p:cNvSpPr txBox="1"/>
            <p:nvPr/>
          </p:nvSpPr>
          <p:spPr>
            <a:xfrm>
              <a:off x="459273" y="2660198"/>
              <a:ext cx="1787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dirty="0">
                  <a:latin typeface="Roboto"/>
                  <a:ea typeface="Roboto"/>
                  <a:cs typeface="Roboto"/>
                  <a:sym typeface="Roboto"/>
                </a:rPr>
                <a:t>Despite being red, Mars is a cold place</a:t>
              </a:r>
              <a:endParaRPr sz="1200" dirty="0">
                <a:latin typeface="Roboto"/>
                <a:ea typeface="Roboto"/>
                <a:cs typeface="Roboto"/>
                <a:sym typeface="Roboto"/>
              </a:endParaRPr>
            </a:p>
          </p:txBody>
        </p:sp>
        <p:sp>
          <p:nvSpPr>
            <p:cNvPr id="1628" name="Google Shape;1628;p45"/>
            <p:cNvSpPr txBox="1"/>
            <p:nvPr/>
          </p:nvSpPr>
          <p:spPr>
            <a:xfrm>
              <a:off x="459275" y="2469624"/>
              <a:ext cx="1787100" cy="20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b="1" dirty="0">
                  <a:solidFill>
                    <a:schemeClr val="accent5"/>
                  </a:solidFill>
                  <a:latin typeface="Fira Sans Extra Condensed"/>
                  <a:ea typeface="Fira Sans Extra Condensed"/>
                  <a:cs typeface="Fira Sans Extra Condensed"/>
                  <a:sym typeface="Fira Sans Extra Condensed"/>
                </a:rPr>
                <a:t>Capacity</a:t>
              </a:r>
              <a:endParaRPr sz="1800" b="1" dirty="0">
                <a:solidFill>
                  <a:schemeClr val="accent5"/>
                </a:solidFill>
                <a:latin typeface="Fira Sans Extra Condensed"/>
                <a:ea typeface="Fira Sans Extra Condensed"/>
                <a:cs typeface="Fira Sans Extra Condensed"/>
                <a:sym typeface="Fira Sans Extra Condensed"/>
              </a:endParaRPr>
            </a:p>
          </p:txBody>
        </p:sp>
        <p:cxnSp>
          <p:nvCxnSpPr>
            <p:cNvPr id="1629" name="Google Shape;1629;p45"/>
            <p:cNvCxnSpPr>
              <a:stCxn id="1628" idx="3"/>
            </p:cNvCxnSpPr>
            <p:nvPr/>
          </p:nvCxnSpPr>
          <p:spPr>
            <a:xfrm>
              <a:off x="2246375" y="2573874"/>
              <a:ext cx="848400" cy="0"/>
            </a:xfrm>
            <a:prstGeom prst="straightConnector1">
              <a:avLst/>
            </a:prstGeom>
            <a:noFill/>
            <a:ln w="19050" cap="flat" cmpd="sng">
              <a:solidFill>
                <a:schemeClr val="accent5"/>
              </a:solidFill>
              <a:prstDash val="solid"/>
              <a:round/>
              <a:headEnd type="diamond" w="med" len="med"/>
              <a:tailEnd type="none" w="med" len="med"/>
            </a:ln>
          </p:spPr>
        </p:cxnSp>
      </p:grpSp>
      <p:grpSp>
        <p:nvGrpSpPr>
          <p:cNvPr id="1630" name="Google Shape;1630;p45"/>
          <p:cNvGrpSpPr/>
          <p:nvPr/>
        </p:nvGrpSpPr>
        <p:grpSpPr>
          <a:xfrm>
            <a:off x="457200" y="3678146"/>
            <a:ext cx="3028175" cy="755789"/>
            <a:chOff x="457200" y="3678146"/>
            <a:chExt cx="3028175" cy="755789"/>
          </a:xfrm>
        </p:grpSpPr>
        <p:sp>
          <p:nvSpPr>
            <p:cNvPr id="1631" name="Google Shape;1631;p45"/>
            <p:cNvSpPr txBox="1"/>
            <p:nvPr/>
          </p:nvSpPr>
          <p:spPr>
            <a:xfrm>
              <a:off x="457200" y="3867235"/>
              <a:ext cx="1787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dirty="0">
                  <a:latin typeface="Roboto"/>
                  <a:ea typeface="Roboto"/>
                  <a:cs typeface="Roboto"/>
                  <a:sym typeface="Roboto"/>
                </a:rPr>
                <a:t>Jupiter is a gas giant and the biggest planet</a:t>
              </a:r>
              <a:endParaRPr sz="1200" dirty="0">
                <a:latin typeface="Roboto"/>
                <a:ea typeface="Roboto"/>
                <a:cs typeface="Roboto"/>
                <a:sym typeface="Roboto"/>
              </a:endParaRPr>
            </a:p>
          </p:txBody>
        </p:sp>
        <p:sp>
          <p:nvSpPr>
            <p:cNvPr id="1632" name="Google Shape;1632;p45"/>
            <p:cNvSpPr txBox="1"/>
            <p:nvPr/>
          </p:nvSpPr>
          <p:spPr>
            <a:xfrm>
              <a:off x="459275" y="3678146"/>
              <a:ext cx="1787100" cy="20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b="1" dirty="0">
                  <a:solidFill>
                    <a:schemeClr val="accent1"/>
                  </a:solidFill>
                  <a:latin typeface="Fira Sans Extra Condensed"/>
                  <a:ea typeface="Fira Sans Extra Condensed"/>
                  <a:cs typeface="Fira Sans Extra Condensed"/>
                  <a:sym typeface="Fira Sans Extra Condensed"/>
                </a:rPr>
                <a:t>Motives</a:t>
              </a:r>
              <a:endParaRPr sz="1800" b="1" dirty="0">
                <a:solidFill>
                  <a:schemeClr val="accent1"/>
                </a:solidFill>
                <a:latin typeface="Fira Sans Extra Condensed"/>
                <a:ea typeface="Fira Sans Extra Condensed"/>
                <a:cs typeface="Fira Sans Extra Condensed"/>
                <a:sym typeface="Fira Sans Extra Condensed"/>
              </a:endParaRPr>
            </a:p>
          </p:txBody>
        </p:sp>
        <p:cxnSp>
          <p:nvCxnSpPr>
            <p:cNvPr id="1633" name="Google Shape;1633;p45"/>
            <p:cNvCxnSpPr>
              <a:stCxn id="1632" idx="3"/>
            </p:cNvCxnSpPr>
            <p:nvPr/>
          </p:nvCxnSpPr>
          <p:spPr>
            <a:xfrm>
              <a:off x="2246375" y="3782396"/>
              <a:ext cx="1239000" cy="0"/>
            </a:xfrm>
            <a:prstGeom prst="straightConnector1">
              <a:avLst/>
            </a:prstGeom>
            <a:noFill/>
            <a:ln w="19050" cap="flat" cmpd="sng">
              <a:solidFill>
                <a:schemeClr val="accent1"/>
              </a:solidFill>
              <a:prstDash val="solid"/>
              <a:round/>
              <a:headEnd type="diamond" w="med" len="med"/>
              <a:tailEnd type="none" w="med" len="med"/>
            </a:ln>
          </p:spPr>
        </p:cxnSp>
      </p:grpSp>
      <p:grpSp>
        <p:nvGrpSpPr>
          <p:cNvPr id="1634" name="Google Shape;1634;p45"/>
          <p:cNvGrpSpPr/>
          <p:nvPr/>
        </p:nvGrpSpPr>
        <p:grpSpPr>
          <a:xfrm>
            <a:off x="459273" y="1256417"/>
            <a:ext cx="4119612" cy="761958"/>
            <a:chOff x="459273" y="1256417"/>
            <a:chExt cx="4119612" cy="761958"/>
          </a:xfrm>
        </p:grpSpPr>
        <p:sp>
          <p:nvSpPr>
            <p:cNvPr id="1635" name="Google Shape;1635;p45"/>
            <p:cNvSpPr txBox="1"/>
            <p:nvPr/>
          </p:nvSpPr>
          <p:spPr>
            <a:xfrm>
              <a:off x="459273" y="1451676"/>
              <a:ext cx="1787100" cy="566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dirty="0">
                  <a:latin typeface="Roboto"/>
                  <a:ea typeface="Roboto"/>
                  <a:cs typeface="Roboto"/>
                  <a:sym typeface="Roboto"/>
                </a:rPr>
                <a:t>Mercury is the closest planet to the Sun</a:t>
              </a:r>
              <a:endParaRPr sz="1200" dirty="0">
                <a:latin typeface="Roboto"/>
                <a:ea typeface="Roboto"/>
                <a:cs typeface="Roboto"/>
                <a:sym typeface="Roboto"/>
              </a:endParaRPr>
            </a:p>
          </p:txBody>
        </p:sp>
        <p:sp>
          <p:nvSpPr>
            <p:cNvPr id="1636" name="Google Shape;1636;p45"/>
            <p:cNvSpPr txBox="1"/>
            <p:nvPr/>
          </p:nvSpPr>
          <p:spPr>
            <a:xfrm>
              <a:off x="459275" y="1256417"/>
              <a:ext cx="1787100" cy="20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b="1" dirty="0">
                  <a:solidFill>
                    <a:schemeClr val="accent2"/>
                  </a:solidFill>
                  <a:latin typeface="Fira Sans Extra Condensed"/>
                  <a:ea typeface="Fira Sans Extra Condensed"/>
                  <a:cs typeface="Fira Sans Extra Condensed"/>
                  <a:sym typeface="Fira Sans Extra Condensed"/>
                </a:rPr>
                <a:t>Resources</a:t>
              </a:r>
              <a:endParaRPr sz="1800" b="1" dirty="0">
                <a:solidFill>
                  <a:schemeClr val="accent2"/>
                </a:solidFill>
                <a:latin typeface="Fira Sans Extra Condensed"/>
                <a:ea typeface="Fira Sans Extra Condensed"/>
                <a:cs typeface="Fira Sans Extra Condensed"/>
                <a:sym typeface="Fira Sans Extra Condensed"/>
              </a:endParaRPr>
            </a:p>
          </p:txBody>
        </p:sp>
        <p:cxnSp>
          <p:nvCxnSpPr>
            <p:cNvPr id="1637" name="Google Shape;1637;p45"/>
            <p:cNvCxnSpPr/>
            <p:nvPr/>
          </p:nvCxnSpPr>
          <p:spPr>
            <a:xfrm rot="5400000" flipH="1">
              <a:off x="3393435" y="212133"/>
              <a:ext cx="38400" cy="2332500"/>
            </a:xfrm>
            <a:prstGeom prst="bentConnector4">
              <a:avLst>
                <a:gd name="adj1" fmla="val 964278"/>
                <a:gd name="adj2" fmla="val 68122"/>
              </a:avLst>
            </a:prstGeom>
            <a:noFill/>
            <a:ln w="19050" cap="flat" cmpd="sng">
              <a:solidFill>
                <a:schemeClr val="accent2"/>
              </a:solidFill>
              <a:prstDash val="solid"/>
              <a:round/>
              <a:headEnd type="none" w="med" len="med"/>
              <a:tailEnd type="diamond" w="med" len="med"/>
            </a:ln>
          </p:spPr>
        </p:cxnSp>
      </p:grpSp>
      <p:grpSp>
        <p:nvGrpSpPr>
          <p:cNvPr id="1638" name="Google Shape;1638;p45"/>
          <p:cNvGrpSpPr/>
          <p:nvPr/>
        </p:nvGrpSpPr>
        <p:grpSpPr>
          <a:xfrm>
            <a:off x="2721929" y="1154623"/>
            <a:ext cx="3700141" cy="3253524"/>
            <a:chOff x="2721929" y="1154623"/>
            <a:chExt cx="3700141" cy="3253524"/>
          </a:xfrm>
        </p:grpSpPr>
        <p:sp>
          <p:nvSpPr>
            <p:cNvPr id="1639" name="Google Shape;1639;p45"/>
            <p:cNvSpPr/>
            <p:nvPr/>
          </p:nvSpPr>
          <p:spPr>
            <a:xfrm>
              <a:off x="4574593" y="2778489"/>
              <a:ext cx="559" cy="621"/>
            </a:xfrm>
            <a:custGeom>
              <a:avLst/>
              <a:gdLst/>
              <a:ahLst/>
              <a:cxnLst/>
              <a:rect l="l" t="t" r="r" b="b"/>
              <a:pathLst>
                <a:path w="36" h="40" extrusionOk="0">
                  <a:moveTo>
                    <a:pt x="0" y="1"/>
                  </a:moveTo>
                  <a:lnTo>
                    <a:pt x="36" y="39"/>
                  </a:lnTo>
                  <a:lnTo>
                    <a:pt x="36" y="1"/>
                  </a:lnTo>
                  <a:close/>
                </a:path>
              </a:pathLst>
            </a:custGeom>
            <a:solidFill>
              <a:srgbClr val="7F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4574593" y="2778489"/>
              <a:ext cx="559" cy="621"/>
            </a:xfrm>
            <a:custGeom>
              <a:avLst/>
              <a:gdLst/>
              <a:ahLst/>
              <a:cxnLst/>
              <a:rect l="l" t="t" r="r" b="b"/>
              <a:pathLst>
                <a:path w="36" h="40" extrusionOk="0">
                  <a:moveTo>
                    <a:pt x="0" y="1"/>
                  </a:moveTo>
                  <a:lnTo>
                    <a:pt x="36" y="39"/>
                  </a:lnTo>
                  <a:lnTo>
                    <a:pt x="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4923201" y="1154623"/>
              <a:ext cx="1497115" cy="1781222"/>
            </a:xfrm>
            <a:custGeom>
              <a:avLst/>
              <a:gdLst/>
              <a:ahLst/>
              <a:cxnLst/>
              <a:rect l="l" t="t" r="r" b="b"/>
              <a:pathLst>
                <a:path w="96417" h="114714" extrusionOk="0">
                  <a:moveTo>
                    <a:pt x="35815" y="0"/>
                  </a:moveTo>
                  <a:lnTo>
                    <a:pt x="14958" y="37483"/>
                  </a:lnTo>
                  <a:cubicBezTo>
                    <a:pt x="18075" y="39190"/>
                    <a:pt x="20228" y="42494"/>
                    <a:pt x="20228" y="46280"/>
                  </a:cubicBezTo>
                  <a:cubicBezTo>
                    <a:pt x="20228" y="51808"/>
                    <a:pt x="15736" y="56300"/>
                    <a:pt x="10208" y="56300"/>
                  </a:cubicBezTo>
                  <a:cubicBezTo>
                    <a:pt x="8388" y="56300"/>
                    <a:pt x="6680" y="55816"/>
                    <a:pt x="5235" y="54999"/>
                  </a:cubicBezTo>
                  <a:lnTo>
                    <a:pt x="0" y="64352"/>
                  </a:lnTo>
                  <a:cubicBezTo>
                    <a:pt x="14884" y="71700"/>
                    <a:pt x="25162" y="86915"/>
                    <a:pt x="25385" y="104581"/>
                  </a:cubicBezTo>
                  <a:lnTo>
                    <a:pt x="35518" y="104581"/>
                  </a:lnTo>
                  <a:lnTo>
                    <a:pt x="35518" y="104693"/>
                  </a:lnTo>
                  <a:cubicBezTo>
                    <a:pt x="35518" y="110222"/>
                    <a:pt x="40007" y="114713"/>
                    <a:pt x="45538" y="114713"/>
                  </a:cubicBezTo>
                  <a:cubicBezTo>
                    <a:pt x="51066" y="114713"/>
                    <a:pt x="55558" y="110222"/>
                    <a:pt x="55558" y="104693"/>
                  </a:cubicBezTo>
                  <a:lnTo>
                    <a:pt x="55558" y="104581"/>
                  </a:lnTo>
                  <a:lnTo>
                    <a:pt x="96416" y="104581"/>
                  </a:lnTo>
                  <a:lnTo>
                    <a:pt x="36964"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txBox="1"/>
            <p:nvPr/>
          </p:nvSpPr>
          <p:spPr>
            <a:xfrm>
              <a:off x="5238537" y="2044049"/>
              <a:ext cx="652800" cy="26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dirty="0">
                  <a:solidFill>
                    <a:srgbClr val="FFFFFF"/>
                  </a:solidFill>
                  <a:latin typeface="Fira Sans Extra Condensed"/>
                  <a:ea typeface="Fira Sans Extra Condensed"/>
                  <a:cs typeface="Fira Sans Extra Condensed"/>
                  <a:sym typeface="Fira Sans Extra Condensed"/>
                </a:rPr>
                <a:t>02</a:t>
              </a:r>
              <a:endParaRPr sz="2400" b="1" dirty="0">
                <a:solidFill>
                  <a:srgbClr val="FFFFFF"/>
                </a:solidFill>
                <a:latin typeface="Fira Sans Extra Condensed"/>
                <a:ea typeface="Fira Sans Extra Condensed"/>
                <a:cs typeface="Fira Sans Extra Condensed"/>
                <a:sym typeface="Fira Sans Extra Condensed"/>
              </a:endParaRPr>
            </a:p>
          </p:txBody>
        </p:sp>
        <p:sp>
          <p:nvSpPr>
            <p:cNvPr id="1643" name="Google Shape;1643;p45"/>
            <p:cNvSpPr/>
            <p:nvPr/>
          </p:nvSpPr>
          <p:spPr>
            <a:xfrm>
              <a:off x="4926105" y="2778489"/>
              <a:ext cx="1495966" cy="1629658"/>
            </a:xfrm>
            <a:custGeom>
              <a:avLst/>
              <a:gdLst/>
              <a:ahLst/>
              <a:cxnLst/>
              <a:rect l="l" t="t" r="r" b="b"/>
              <a:pathLst>
                <a:path w="96343" h="104953" extrusionOk="0">
                  <a:moveTo>
                    <a:pt x="25198" y="1"/>
                  </a:moveTo>
                  <a:lnTo>
                    <a:pt x="25198" y="594"/>
                  </a:lnTo>
                  <a:cubicBezTo>
                    <a:pt x="25198" y="18298"/>
                    <a:pt x="15068" y="33662"/>
                    <a:pt x="297" y="41194"/>
                  </a:cubicBezTo>
                  <a:lnTo>
                    <a:pt x="4305" y="48358"/>
                  </a:lnTo>
                  <a:cubicBezTo>
                    <a:pt x="1708" y="50175"/>
                    <a:pt x="0" y="53183"/>
                    <a:pt x="0" y="56597"/>
                  </a:cubicBezTo>
                  <a:cubicBezTo>
                    <a:pt x="0" y="62125"/>
                    <a:pt x="4489" y="66617"/>
                    <a:pt x="10021" y="66617"/>
                  </a:cubicBezTo>
                  <a:cubicBezTo>
                    <a:pt x="11431" y="66617"/>
                    <a:pt x="12767" y="66320"/>
                    <a:pt x="13990" y="65762"/>
                  </a:cubicBezTo>
                  <a:lnTo>
                    <a:pt x="35812" y="104952"/>
                  </a:lnTo>
                  <a:lnTo>
                    <a:pt x="36777" y="104952"/>
                  </a:lnTo>
                  <a:lnTo>
                    <a:pt x="96342" y="188"/>
                  </a:lnTo>
                  <a:lnTo>
                    <a:pt x="96229" y="1"/>
                  </a:lnTo>
                  <a:lnTo>
                    <a:pt x="55371" y="1"/>
                  </a:lnTo>
                  <a:lnTo>
                    <a:pt x="55371" y="113"/>
                  </a:lnTo>
                  <a:cubicBezTo>
                    <a:pt x="55371" y="5642"/>
                    <a:pt x="50879" y="10133"/>
                    <a:pt x="45351" y="10133"/>
                  </a:cubicBezTo>
                  <a:cubicBezTo>
                    <a:pt x="39820" y="10133"/>
                    <a:pt x="35331" y="5642"/>
                    <a:pt x="35331" y="113"/>
                  </a:cubicBezTo>
                  <a:lnTo>
                    <a:pt x="3533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txBox="1"/>
            <p:nvPr/>
          </p:nvSpPr>
          <p:spPr>
            <a:xfrm>
              <a:off x="5238537" y="3214962"/>
              <a:ext cx="652800" cy="26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dirty="0">
                  <a:solidFill>
                    <a:srgbClr val="FFFFFF"/>
                  </a:solidFill>
                  <a:latin typeface="Fira Sans Extra Condensed"/>
                  <a:ea typeface="Fira Sans Extra Condensed"/>
                  <a:cs typeface="Fira Sans Extra Condensed"/>
                  <a:sym typeface="Fira Sans Extra Condensed"/>
                </a:rPr>
                <a:t>03</a:t>
              </a:r>
              <a:endParaRPr sz="2400" b="1" dirty="0">
                <a:solidFill>
                  <a:srgbClr val="FFFFFF"/>
                </a:solidFill>
                <a:latin typeface="Fira Sans Extra Condensed"/>
                <a:ea typeface="Fira Sans Extra Condensed"/>
                <a:cs typeface="Fira Sans Extra Condensed"/>
                <a:sym typeface="Fira Sans Extra Condensed"/>
              </a:endParaRPr>
            </a:p>
          </p:txBody>
        </p:sp>
        <p:sp>
          <p:nvSpPr>
            <p:cNvPr id="1645" name="Google Shape;1645;p45"/>
            <p:cNvSpPr/>
            <p:nvPr/>
          </p:nvSpPr>
          <p:spPr>
            <a:xfrm>
              <a:off x="3668129" y="3387617"/>
              <a:ext cx="1814047" cy="1020529"/>
            </a:xfrm>
            <a:custGeom>
              <a:avLst/>
              <a:gdLst/>
              <a:ahLst/>
              <a:cxnLst/>
              <a:rect l="l" t="t" r="r" b="b"/>
              <a:pathLst>
                <a:path w="116828" h="65724" extrusionOk="0">
                  <a:moveTo>
                    <a:pt x="36592" y="0"/>
                  </a:moveTo>
                  <a:lnTo>
                    <a:pt x="31916" y="8349"/>
                  </a:lnTo>
                  <a:cubicBezTo>
                    <a:pt x="30619" y="7719"/>
                    <a:pt x="29096" y="7348"/>
                    <a:pt x="27537" y="7348"/>
                  </a:cubicBezTo>
                  <a:cubicBezTo>
                    <a:pt x="21970" y="7348"/>
                    <a:pt x="17517" y="11837"/>
                    <a:pt x="17517" y="17368"/>
                  </a:cubicBezTo>
                  <a:cubicBezTo>
                    <a:pt x="17517" y="20931"/>
                    <a:pt x="19373" y="24084"/>
                    <a:pt x="22193" y="25830"/>
                  </a:cubicBezTo>
                  <a:lnTo>
                    <a:pt x="0" y="65723"/>
                  </a:lnTo>
                  <a:lnTo>
                    <a:pt x="116828" y="65723"/>
                  </a:lnTo>
                  <a:lnTo>
                    <a:pt x="95006" y="26533"/>
                  </a:lnTo>
                  <a:cubicBezTo>
                    <a:pt x="93783" y="27091"/>
                    <a:pt x="92447" y="27388"/>
                    <a:pt x="91037" y="27388"/>
                  </a:cubicBezTo>
                  <a:cubicBezTo>
                    <a:pt x="85505" y="27388"/>
                    <a:pt x="81016" y="22896"/>
                    <a:pt x="81016" y="17368"/>
                  </a:cubicBezTo>
                  <a:cubicBezTo>
                    <a:pt x="81016" y="13954"/>
                    <a:pt x="82724" y="10946"/>
                    <a:pt x="85321" y="9129"/>
                  </a:cubicBezTo>
                  <a:lnTo>
                    <a:pt x="81313" y="1965"/>
                  </a:lnTo>
                  <a:cubicBezTo>
                    <a:pt x="75114" y="5121"/>
                    <a:pt x="68102" y="6864"/>
                    <a:pt x="60715" y="6864"/>
                  </a:cubicBezTo>
                  <a:cubicBezTo>
                    <a:pt x="51847" y="6864"/>
                    <a:pt x="43569" y="4341"/>
                    <a:pt x="36592"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txBox="1"/>
            <p:nvPr/>
          </p:nvSpPr>
          <p:spPr>
            <a:xfrm>
              <a:off x="4252510" y="3855883"/>
              <a:ext cx="652800" cy="26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dirty="0">
                  <a:solidFill>
                    <a:srgbClr val="FFFFFF"/>
                  </a:solidFill>
                  <a:latin typeface="Fira Sans Extra Condensed"/>
                  <a:ea typeface="Fira Sans Extra Condensed"/>
                  <a:cs typeface="Fira Sans Extra Condensed"/>
                  <a:sym typeface="Fira Sans Extra Condensed"/>
                </a:rPr>
                <a:t>04</a:t>
              </a:r>
              <a:endParaRPr sz="2400" b="1" dirty="0">
                <a:solidFill>
                  <a:srgbClr val="FFFFFF"/>
                </a:solidFill>
                <a:latin typeface="Fira Sans Extra Condensed"/>
                <a:ea typeface="Fira Sans Extra Condensed"/>
                <a:cs typeface="Fira Sans Extra Condensed"/>
                <a:sym typeface="Fira Sans Extra Condensed"/>
              </a:endParaRPr>
            </a:p>
          </p:txBody>
        </p:sp>
        <p:sp>
          <p:nvSpPr>
            <p:cNvPr id="1646" name="Google Shape;1646;p45"/>
            <p:cNvSpPr/>
            <p:nvPr/>
          </p:nvSpPr>
          <p:spPr>
            <a:xfrm>
              <a:off x="2723669" y="1154623"/>
              <a:ext cx="1527083" cy="1623881"/>
            </a:xfrm>
            <a:custGeom>
              <a:avLst/>
              <a:gdLst/>
              <a:ahLst/>
              <a:cxnLst/>
              <a:rect l="l" t="t" r="r" b="b"/>
              <a:pathLst>
                <a:path w="98347" h="104581" extrusionOk="0">
                  <a:moveTo>
                    <a:pt x="59489" y="0"/>
                  </a:moveTo>
                  <a:lnTo>
                    <a:pt x="1" y="104581"/>
                  </a:lnTo>
                  <a:lnTo>
                    <a:pt x="45797" y="104581"/>
                  </a:lnTo>
                  <a:cubicBezTo>
                    <a:pt x="45832" y="99088"/>
                    <a:pt x="50286" y="94673"/>
                    <a:pt x="55778" y="94673"/>
                  </a:cubicBezTo>
                  <a:cubicBezTo>
                    <a:pt x="61309" y="94673"/>
                    <a:pt x="65763" y="99088"/>
                    <a:pt x="65798" y="104581"/>
                  </a:cubicBezTo>
                  <a:lnTo>
                    <a:pt x="76005" y="104581"/>
                  </a:lnTo>
                  <a:cubicBezTo>
                    <a:pt x="76228" y="88364"/>
                    <a:pt x="84912" y="74188"/>
                    <a:pt x="97901" y="66281"/>
                  </a:cubicBezTo>
                  <a:lnTo>
                    <a:pt x="91963" y="55632"/>
                  </a:lnTo>
                  <a:cubicBezTo>
                    <a:pt x="95710" y="54183"/>
                    <a:pt x="98347" y="50546"/>
                    <a:pt x="98347" y="46280"/>
                  </a:cubicBezTo>
                  <a:cubicBezTo>
                    <a:pt x="98347" y="40749"/>
                    <a:pt x="93893" y="36260"/>
                    <a:pt x="88362" y="36260"/>
                  </a:cubicBezTo>
                  <a:cubicBezTo>
                    <a:pt x="86061" y="36260"/>
                    <a:pt x="83983" y="37037"/>
                    <a:pt x="82314" y="38299"/>
                  </a:cubicBezTo>
                  <a:lnTo>
                    <a:pt x="60974"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txBox="1"/>
            <p:nvPr/>
          </p:nvSpPr>
          <p:spPr>
            <a:xfrm>
              <a:off x="3241832" y="2044049"/>
              <a:ext cx="652800" cy="26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dirty="0">
                  <a:solidFill>
                    <a:srgbClr val="FFFFFF"/>
                  </a:solidFill>
                  <a:latin typeface="Fira Sans Extra Condensed"/>
                  <a:ea typeface="Fira Sans Extra Condensed"/>
                  <a:cs typeface="Fira Sans Extra Condensed"/>
                  <a:sym typeface="Fira Sans Extra Condensed"/>
                </a:rPr>
                <a:t>06</a:t>
              </a:r>
              <a:endParaRPr sz="2400" b="1" dirty="0">
                <a:solidFill>
                  <a:srgbClr val="FFFFFF"/>
                </a:solidFill>
                <a:latin typeface="Fira Sans Extra Condensed"/>
                <a:ea typeface="Fira Sans Extra Condensed"/>
                <a:cs typeface="Fira Sans Extra Condensed"/>
                <a:sym typeface="Fira Sans Extra Condensed"/>
              </a:endParaRPr>
            </a:p>
          </p:txBody>
        </p:sp>
        <p:sp>
          <p:nvSpPr>
            <p:cNvPr id="1648" name="Google Shape;1648;p45"/>
            <p:cNvSpPr/>
            <p:nvPr/>
          </p:nvSpPr>
          <p:spPr>
            <a:xfrm>
              <a:off x="2721929" y="2624658"/>
              <a:ext cx="1514397" cy="1783489"/>
            </a:xfrm>
            <a:custGeom>
              <a:avLst/>
              <a:gdLst/>
              <a:ahLst/>
              <a:cxnLst/>
              <a:rect l="l" t="t" r="r" b="b"/>
              <a:pathLst>
                <a:path w="97530" h="114860" extrusionOk="0">
                  <a:moveTo>
                    <a:pt x="55890" y="0"/>
                  </a:moveTo>
                  <a:cubicBezTo>
                    <a:pt x="50398" y="0"/>
                    <a:pt x="45944" y="4415"/>
                    <a:pt x="45909" y="9908"/>
                  </a:cubicBezTo>
                  <a:lnTo>
                    <a:pt x="113" y="9908"/>
                  </a:lnTo>
                  <a:lnTo>
                    <a:pt x="0" y="10095"/>
                  </a:lnTo>
                  <a:lnTo>
                    <a:pt x="59601" y="114859"/>
                  </a:lnTo>
                  <a:lnTo>
                    <a:pt x="60937" y="114859"/>
                  </a:lnTo>
                  <a:lnTo>
                    <a:pt x="83130" y="74966"/>
                  </a:lnTo>
                  <a:cubicBezTo>
                    <a:pt x="80310" y="73220"/>
                    <a:pt x="78454" y="70067"/>
                    <a:pt x="78454" y="66504"/>
                  </a:cubicBezTo>
                  <a:cubicBezTo>
                    <a:pt x="78454" y="60973"/>
                    <a:pt x="82907" y="56484"/>
                    <a:pt x="88474" y="56484"/>
                  </a:cubicBezTo>
                  <a:cubicBezTo>
                    <a:pt x="90033" y="56484"/>
                    <a:pt x="91556" y="56855"/>
                    <a:pt x="92853" y="57485"/>
                  </a:cubicBezTo>
                  <a:lnTo>
                    <a:pt x="97529" y="49136"/>
                  </a:lnTo>
                  <a:cubicBezTo>
                    <a:pt x="84689" y="41081"/>
                    <a:pt x="76117" y="26795"/>
                    <a:pt x="76117" y="10501"/>
                  </a:cubicBezTo>
                  <a:lnTo>
                    <a:pt x="76117" y="9908"/>
                  </a:lnTo>
                  <a:lnTo>
                    <a:pt x="65910" y="9908"/>
                  </a:lnTo>
                  <a:cubicBezTo>
                    <a:pt x="65875" y="4415"/>
                    <a:pt x="61421" y="0"/>
                    <a:pt x="5589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txBox="1"/>
            <p:nvPr/>
          </p:nvSpPr>
          <p:spPr>
            <a:xfrm>
              <a:off x="3241832" y="3214962"/>
              <a:ext cx="652800" cy="26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dirty="0">
                  <a:solidFill>
                    <a:srgbClr val="FFFFFF"/>
                  </a:solidFill>
                  <a:latin typeface="Fira Sans Extra Condensed"/>
                  <a:ea typeface="Fira Sans Extra Condensed"/>
                  <a:cs typeface="Fira Sans Extra Condensed"/>
                  <a:sym typeface="Fira Sans Extra Condensed"/>
                </a:rPr>
                <a:t>05</a:t>
              </a:r>
              <a:endParaRPr sz="2400" b="1" dirty="0">
                <a:solidFill>
                  <a:srgbClr val="FFFFFF"/>
                </a:solidFill>
                <a:latin typeface="Fira Sans Extra Condensed"/>
                <a:ea typeface="Fira Sans Extra Condensed"/>
                <a:cs typeface="Fira Sans Extra Condensed"/>
                <a:sym typeface="Fira Sans Extra Condensed"/>
              </a:endParaRPr>
            </a:p>
          </p:txBody>
        </p:sp>
        <p:sp>
          <p:nvSpPr>
            <p:cNvPr id="1650" name="Google Shape;1650;p45"/>
            <p:cNvSpPr/>
            <p:nvPr/>
          </p:nvSpPr>
          <p:spPr>
            <a:xfrm>
              <a:off x="3670427" y="1154623"/>
              <a:ext cx="1808892" cy="1029194"/>
            </a:xfrm>
            <a:custGeom>
              <a:avLst/>
              <a:gdLst/>
              <a:ahLst/>
              <a:cxnLst/>
              <a:rect l="l" t="t" r="r" b="b"/>
              <a:pathLst>
                <a:path w="116496" h="66282" extrusionOk="0">
                  <a:moveTo>
                    <a:pt x="1" y="0"/>
                  </a:moveTo>
                  <a:lnTo>
                    <a:pt x="21341" y="38299"/>
                  </a:lnTo>
                  <a:cubicBezTo>
                    <a:pt x="23010" y="37037"/>
                    <a:pt x="25088" y="36260"/>
                    <a:pt x="27389" y="36260"/>
                  </a:cubicBezTo>
                  <a:cubicBezTo>
                    <a:pt x="32920" y="36260"/>
                    <a:pt x="37374" y="40749"/>
                    <a:pt x="37374" y="46280"/>
                  </a:cubicBezTo>
                  <a:cubicBezTo>
                    <a:pt x="37374" y="50546"/>
                    <a:pt x="34737" y="54183"/>
                    <a:pt x="30990" y="55632"/>
                  </a:cubicBezTo>
                  <a:lnTo>
                    <a:pt x="36928" y="66281"/>
                  </a:lnTo>
                  <a:cubicBezTo>
                    <a:pt x="43792" y="62089"/>
                    <a:pt x="51883" y="59675"/>
                    <a:pt x="60567" y="59675"/>
                  </a:cubicBezTo>
                  <a:cubicBezTo>
                    <a:pt x="67767" y="59675"/>
                    <a:pt x="74595" y="61347"/>
                    <a:pt x="80681" y="64352"/>
                  </a:cubicBezTo>
                  <a:lnTo>
                    <a:pt x="85916" y="54999"/>
                  </a:lnTo>
                  <a:cubicBezTo>
                    <a:pt x="87361" y="55816"/>
                    <a:pt x="89069" y="56300"/>
                    <a:pt x="90889" y="56300"/>
                  </a:cubicBezTo>
                  <a:cubicBezTo>
                    <a:pt x="96417" y="56300"/>
                    <a:pt x="100909" y="51808"/>
                    <a:pt x="100909" y="46280"/>
                  </a:cubicBezTo>
                  <a:cubicBezTo>
                    <a:pt x="100909" y="42494"/>
                    <a:pt x="98756" y="39190"/>
                    <a:pt x="95639" y="37483"/>
                  </a:cubicBezTo>
                  <a:lnTo>
                    <a:pt x="11649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5"/>
            <p:cNvSpPr txBox="1"/>
            <p:nvPr/>
          </p:nvSpPr>
          <p:spPr>
            <a:xfrm>
              <a:off x="4252510" y="1452430"/>
              <a:ext cx="652800" cy="26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dirty="0">
                  <a:solidFill>
                    <a:srgbClr val="FFFFFF"/>
                  </a:solidFill>
                  <a:latin typeface="Fira Sans Extra Condensed"/>
                  <a:ea typeface="Fira Sans Extra Condensed"/>
                  <a:cs typeface="Fira Sans Extra Condensed"/>
                  <a:sym typeface="Fira Sans Extra Condensed"/>
                </a:rPr>
                <a:t>01</a:t>
              </a:r>
              <a:endParaRPr sz="2400" b="1" dirty="0">
                <a:solidFill>
                  <a:srgbClr val="FFFFFF"/>
                </a:solidFill>
                <a:latin typeface="Fira Sans Extra Condensed"/>
                <a:ea typeface="Fira Sans Extra Condensed"/>
                <a:cs typeface="Fira Sans Extra Condensed"/>
                <a:sym typeface="Fira Sans Extra Condensed"/>
              </a:endParaRPr>
            </a:p>
          </p:txBody>
        </p:sp>
        <p:sp>
          <p:nvSpPr>
            <p:cNvPr id="1652" name="Google Shape;1652;p45"/>
            <p:cNvSpPr/>
            <p:nvPr/>
          </p:nvSpPr>
          <p:spPr>
            <a:xfrm>
              <a:off x="3903836" y="2081226"/>
              <a:ext cx="1413530" cy="1412987"/>
            </a:xfrm>
            <a:custGeom>
              <a:avLst/>
              <a:gdLst/>
              <a:ahLst/>
              <a:cxnLst/>
              <a:rect l="l" t="t" r="r" b="b"/>
              <a:pathLst>
                <a:path w="91034" h="90999" extrusionOk="0">
                  <a:moveTo>
                    <a:pt x="43234" y="44906"/>
                  </a:moveTo>
                  <a:lnTo>
                    <a:pt x="43234" y="44944"/>
                  </a:lnTo>
                  <a:lnTo>
                    <a:pt x="43198" y="44906"/>
                  </a:lnTo>
                  <a:close/>
                  <a:moveTo>
                    <a:pt x="45535" y="0"/>
                  </a:moveTo>
                  <a:cubicBezTo>
                    <a:pt x="36851" y="0"/>
                    <a:pt x="28760" y="2414"/>
                    <a:pt x="21896" y="6606"/>
                  </a:cubicBezTo>
                  <a:cubicBezTo>
                    <a:pt x="8907" y="14513"/>
                    <a:pt x="223" y="28689"/>
                    <a:pt x="0" y="44906"/>
                  </a:cubicBezTo>
                  <a:lnTo>
                    <a:pt x="0" y="45499"/>
                  </a:lnTo>
                  <a:cubicBezTo>
                    <a:pt x="0" y="61793"/>
                    <a:pt x="8572" y="76079"/>
                    <a:pt x="21412" y="84134"/>
                  </a:cubicBezTo>
                  <a:cubicBezTo>
                    <a:pt x="28389" y="88475"/>
                    <a:pt x="36667" y="90998"/>
                    <a:pt x="45535" y="90998"/>
                  </a:cubicBezTo>
                  <a:cubicBezTo>
                    <a:pt x="52922" y="90998"/>
                    <a:pt x="59934" y="89255"/>
                    <a:pt x="66133" y="86099"/>
                  </a:cubicBezTo>
                  <a:cubicBezTo>
                    <a:pt x="80904" y="78567"/>
                    <a:pt x="91034" y="63203"/>
                    <a:pt x="91034" y="45499"/>
                  </a:cubicBezTo>
                  <a:lnTo>
                    <a:pt x="91034" y="44906"/>
                  </a:lnTo>
                  <a:cubicBezTo>
                    <a:pt x="90811" y="27240"/>
                    <a:pt x="80533" y="12025"/>
                    <a:pt x="65649" y="4677"/>
                  </a:cubicBezTo>
                  <a:cubicBezTo>
                    <a:pt x="59563" y="1672"/>
                    <a:pt x="52735" y="0"/>
                    <a:pt x="45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txBox="1"/>
            <p:nvPr/>
          </p:nvSpPr>
          <p:spPr>
            <a:xfrm>
              <a:off x="4121575" y="2502363"/>
              <a:ext cx="906600" cy="56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b="1" dirty="0">
                  <a:solidFill>
                    <a:schemeClr val="dk1"/>
                  </a:solidFill>
                  <a:latin typeface="Fira Sans Extra Condensed"/>
                  <a:ea typeface="Fira Sans Extra Condensed"/>
                  <a:cs typeface="Fira Sans Extra Condensed"/>
                  <a:sym typeface="Fira Sans Extra Condensed"/>
                </a:rPr>
                <a:t>Six Boxes</a:t>
              </a:r>
              <a:endParaRPr sz="2000" b="1" dirty="0">
                <a:solidFill>
                  <a:schemeClr val="dk1"/>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3A899-0956-D96F-98C9-AE3B3190DFE1}"/>
              </a:ext>
            </a:extLst>
          </p:cNvPr>
          <p:cNvSpPr>
            <a:spLocks noGrp="1"/>
          </p:cNvSpPr>
          <p:nvPr>
            <p:ph type="title"/>
          </p:nvPr>
        </p:nvSpPr>
        <p:spPr>
          <a:xfrm>
            <a:off x="240030" y="294998"/>
            <a:ext cx="8472487" cy="572700"/>
          </a:xfrm>
        </p:spPr>
        <p:txBody>
          <a:bodyPr/>
          <a:lstStyle/>
          <a:p>
            <a:r>
              <a:rPr lang="en-US" b="0"/>
              <a:t>Streaming Market Dynamics &amp; Disney DTC’s Strategic Position</a:t>
            </a:r>
            <a:endParaRPr lang="en-US"/>
          </a:p>
        </p:txBody>
      </p:sp>
      <p:sp>
        <p:nvSpPr>
          <p:cNvPr id="4" name="TextBox 3">
            <a:extLst>
              <a:ext uri="{FF2B5EF4-FFF2-40B4-BE49-F238E27FC236}">
                <a16:creationId xmlns:a16="http://schemas.microsoft.com/office/drawing/2014/main" id="{8D08AFDF-3D77-1A4C-9EC3-3862B254F0F2}"/>
              </a:ext>
            </a:extLst>
          </p:cNvPr>
          <p:cNvSpPr txBox="1"/>
          <p:nvPr/>
        </p:nvSpPr>
        <p:spPr>
          <a:xfrm>
            <a:off x="504701" y="1573480"/>
            <a:ext cx="3593306"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Char char="•"/>
            </a:pPr>
            <a:r>
              <a:rPr lang="en-US" sz="1200">
                <a:latin typeface="Roboto"/>
                <a:cs typeface="Times New Roman"/>
              </a:rPr>
              <a:t>The streaming video market is burgeoning, projected to hit $697.2 billion by 2025-2030, with a 19.5% CAGR, </a:t>
            </a:r>
          </a:p>
          <a:p>
            <a:pPr marL="171450" indent="-171450">
              <a:buChar char="•"/>
            </a:pPr>
            <a:endParaRPr lang="en-US" sz="1200">
              <a:latin typeface="Roboto"/>
              <a:cs typeface="Times New Roman"/>
            </a:endParaRPr>
          </a:p>
          <a:p>
            <a:pPr marL="171450" indent="-171450">
              <a:buChar char="•"/>
            </a:pPr>
            <a:r>
              <a:rPr lang="en-US" sz="1200">
                <a:latin typeface="Roboto"/>
              </a:rPr>
              <a:t>Disney boasts 149.6 million subscribers, while Netflix leads with over 260 million. </a:t>
            </a:r>
            <a:br>
              <a:rPr lang="en-US" sz="1200">
                <a:latin typeface="Roboto"/>
              </a:rPr>
            </a:br>
            <a:endParaRPr lang="en-US" sz="1200">
              <a:latin typeface="Roboto"/>
            </a:endParaRPr>
          </a:p>
          <a:p>
            <a:pPr marL="171450" indent="-171450">
              <a:buChar char="•"/>
            </a:pPr>
            <a:r>
              <a:rPr lang="en-US" sz="1200">
                <a:latin typeface="Roboto"/>
              </a:rPr>
              <a:t>Netflix's market valuation stands at $258 billion, surpassing Disney's $200 billion. </a:t>
            </a:r>
            <a:endParaRPr lang="en-US">
              <a:latin typeface="Roboto"/>
            </a:endParaRPr>
          </a:p>
          <a:p>
            <a:pPr marL="171450" indent="-171450">
              <a:buChar char="•"/>
            </a:pPr>
            <a:endParaRPr lang="en-US" sz="1200">
              <a:latin typeface="Roboto"/>
            </a:endParaRPr>
          </a:p>
          <a:p>
            <a:pPr marL="171450" indent="-171450">
              <a:buChar char="•"/>
            </a:pPr>
            <a:r>
              <a:rPr lang="en-US" sz="1200">
                <a:latin typeface="Roboto"/>
              </a:rPr>
              <a:t>To remain competitive, Disney has committed $25 billion to content investment.</a:t>
            </a:r>
          </a:p>
        </p:txBody>
      </p:sp>
      <p:pic>
        <p:nvPicPr>
          <p:cNvPr id="5" name="Picture 4">
            <a:extLst>
              <a:ext uri="{FF2B5EF4-FFF2-40B4-BE49-F238E27FC236}">
                <a16:creationId xmlns:a16="http://schemas.microsoft.com/office/drawing/2014/main" id="{C3625C06-23A4-8850-438A-3E16BFE4E975}"/>
              </a:ext>
            </a:extLst>
          </p:cNvPr>
          <p:cNvPicPr>
            <a:picLocks noChangeAspect="1"/>
          </p:cNvPicPr>
          <p:nvPr/>
        </p:nvPicPr>
        <p:blipFill>
          <a:blip r:embed="rId2"/>
          <a:stretch>
            <a:fillRect/>
          </a:stretch>
        </p:blipFill>
        <p:spPr>
          <a:xfrm>
            <a:off x="4737123" y="1327247"/>
            <a:ext cx="3975394" cy="2918750"/>
          </a:xfrm>
          <a:prstGeom prst="rect">
            <a:avLst/>
          </a:prstGeom>
        </p:spPr>
      </p:pic>
    </p:spTree>
    <p:extLst>
      <p:ext uri="{BB962C8B-B14F-4D97-AF65-F5344CB8AC3E}">
        <p14:creationId xmlns:p14="http://schemas.microsoft.com/office/powerpoint/2010/main" val="2320299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26"/>
          <p:cNvSpPr txBox="1">
            <a:spLocks noGrp="1"/>
          </p:cNvSpPr>
          <p:nvPr>
            <p:ph type="title"/>
          </p:nvPr>
        </p:nvSpPr>
        <p:spPr>
          <a:xfrm>
            <a:off x="457200" y="410400"/>
            <a:ext cx="8229600" cy="572700"/>
          </a:xfrm>
          <a:prstGeom prst="rect">
            <a:avLst/>
          </a:prstGeom>
        </p:spPr>
        <p:txBody>
          <a:bodyPr spcFirstLastPara="1" wrap="square" lIns="91425" tIns="91425" rIns="91425" bIns="91425" anchor="t" anchorCtr="0">
            <a:noAutofit/>
          </a:bodyPr>
          <a:lstStyle/>
          <a:p>
            <a:r>
              <a:rPr lang="en-GB"/>
              <a:t>Streaming Market Dynamics</a:t>
            </a:r>
            <a:endParaRPr lang="en-US"/>
          </a:p>
        </p:txBody>
      </p:sp>
      <p:grpSp>
        <p:nvGrpSpPr>
          <p:cNvPr id="689" name="Google Shape;689;p26"/>
          <p:cNvGrpSpPr/>
          <p:nvPr/>
        </p:nvGrpSpPr>
        <p:grpSpPr>
          <a:xfrm>
            <a:off x="5440162" y="1407471"/>
            <a:ext cx="1589251" cy="2867389"/>
            <a:chOff x="5440162" y="1407471"/>
            <a:chExt cx="1589251" cy="2867389"/>
          </a:xfrm>
        </p:grpSpPr>
        <p:sp>
          <p:nvSpPr>
            <p:cNvPr id="690" name="Google Shape;690;p26"/>
            <p:cNvSpPr/>
            <p:nvPr/>
          </p:nvSpPr>
          <p:spPr>
            <a:xfrm>
              <a:off x="6559703" y="1407471"/>
              <a:ext cx="152812" cy="139322"/>
            </a:xfrm>
            <a:custGeom>
              <a:avLst/>
              <a:gdLst/>
              <a:ahLst/>
              <a:cxnLst/>
              <a:rect l="l" t="t" r="r" b="b"/>
              <a:pathLst>
                <a:path w="5359" h="4716" extrusionOk="0">
                  <a:moveTo>
                    <a:pt x="953" y="0"/>
                  </a:moveTo>
                  <a:lnTo>
                    <a:pt x="0" y="4715"/>
                  </a:lnTo>
                  <a:lnTo>
                    <a:pt x="5358" y="4715"/>
                  </a:lnTo>
                  <a:lnTo>
                    <a:pt x="953"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a:p>
          </p:txBody>
        </p:sp>
        <p:sp>
          <p:nvSpPr>
            <p:cNvPr id="691" name="Google Shape;691;p26"/>
            <p:cNvSpPr/>
            <p:nvPr/>
          </p:nvSpPr>
          <p:spPr>
            <a:xfrm>
              <a:off x="5781689" y="4105265"/>
              <a:ext cx="173514"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6"/>
            <p:cNvSpPr/>
            <p:nvPr/>
          </p:nvSpPr>
          <p:spPr>
            <a:xfrm>
              <a:off x="6580134" y="4105265"/>
              <a:ext cx="173514" cy="169574"/>
            </a:xfrm>
            <a:custGeom>
              <a:avLst/>
              <a:gdLst/>
              <a:ahLst/>
              <a:cxnLst/>
              <a:rect l="l" t="t" r="r" b="b"/>
              <a:pathLst>
                <a:path w="6085" h="5740" extrusionOk="0">
                  <a:moveTo>
                    <a:pt x="1" y="1"/>
                  </a:moveTo>
                  <a:lnTo>
                    <a:pt x="1287" y="5739"/>
                  </a:lnTo>
                  <a:lnTo>
                    <a:pt x="6085" y="70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6"/>
            <p:cNvSpPr/>
            <p:nvPr/>
          </p:nvSpPr>
          <p:spPr>
            <a:xfrm>
              <a:off x="5440162" y="2045142"/>
              <a:ext cx="163334" cy="185025"/>
            </a:xfrm>
            <a:custGeom>
              <a:avLst/>
              <a:gdLst/>
              <a:ahLst/>
              <a:cxnLst/>
              <a:rect l="l" t="t" r="r" b="b"/>
              <a:pathLst>
                <a:path w="5728" h="6263" extrusionOk="0">
                  <a:moveTo>
                    <a:pt x="5394" y="0"/>
                  </a:moveTo>
                  <a:lnTo>
                    <a:pt x="1" y="834"/>
                  </a:lnTo>
                  <a:lnTo>
                    <a:pt x="5727" y="6263"/>
                  </a:lnTo>
                  <a:lnTo>
                    <a:pt x="5727" y="6263"/>
                  </a:lnTo>
                  <a:lnTo>
                    <a:pt x="53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6"/>
            <p:cNvSpPr/>
            <p:nvPr/>
          </p:nvSpPr>
          <p:spPr>
            <a:xfrm>
              <a:off x="5537935" y="1496097"/>
              <a:ext cx="1491477" cy="2632899"/>
            </a:xfrm>
            <a:custGeom>
              <a:avLst/>
              <a:gdLst/>
              <a:ahLst/>
              <a:cxnLst/>
              <a:rect l="l" t="t" r="r" b="b"/>
              <a:pathLst>
                <a:path w="52305" h="84273" extrusionOk="0">
                  <a:moveTo>
                    <a:pt x="1" y="1"/>
                  </a:moveTo>
                  <a:lnTo>
                    <a:pt x="1" y="84273"/>
                  </a:lnTo>
                  <a:lnTo>
                    <a:pt x="52305" y="84273"/>
                  </a:lnTo>
                  <a:lnTo>
                    <a:pt x="52305" y="1"/>
                  </a:lnTo>
                  <a:close/>
                </a:path>
              </a:pathLst>
            </a:cu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695" name="Google Shape;695;p26"/>
            <p:cNvSpPr/>
            <p:nvPr/>
          </p:nvSpPr>
          <p:spPr>
            <a:xfrm>
              <a:off x="5440162" y="1407472"/>
              <a:ext cx="1151635" cy="662343"/>
            </a:xfrm>
            <a:custGeom>
              <a:avLst/>
              <a:gdLst/>
              <a:ahLst/>
              <a:cxnLst/>
              <a:rect l="l" t="t" r="r" b="b"/>
              <a:pathLst>
                <a:path w="40387" h="22420" extrusionOk="0">
                  <a:moveTo>
                    <a:pt x="1" y="0"/>
                  </a:moveTo>
                  <a:lnTo>
                    <a:pt x="1" y="22420"/>
                  </a:lnTo>
                  <a:lnTo>
                    <a:pt x="35898" y="22420"/>
                  </a:lnTo>
                  <a:cubicBezTo>
                    <a:pt x="38374" y="22420"/>
                    <a:pt x="40387" y="20407"/>
                    <a:pt x="40387" y="17931"/>
                  </a:cubicBezTo>
                  <a:lnTo>
                    <a:pt x="40387" y="0"/>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700">
                  <a:solidFill>
                    <a:schemeClr val="lt1"/>
                  </a:solidFill>
                  <a:latin typeface="Fira Sans Extra Condensed Medium"/>
                  <a:ea typeface="Fira Sans Extra Condensed Medium"/>
                  <a:cs typeface="Fira Sans Extra Condensed Medium"/>
                  <a:sym typeface="Fira Sans Extra Condensed Medium"/>
                </a:rPr>
                <a:t>Gate </a:t>
              </a:r>
              <a:r>
                <a:rPr lang="en-GB" sz="1700">
                  <a:solidFill>
                    <a:srgbClr val="FFFFFF"/>
                  </a:solidFill>
                  <a:latin typeface="Fira Sans Extra Condensed Medium"/>
                  <a:ea typeface="Fira Sans Extra Condensed Medium"/>
                  <a:cs typeface="Fira Sans Extra Condensed Medium"/>
                  <a:sym typeface="Fira Sans Extra Condensed Medium"/>
                </a:rPr>
                <a:t>4</a:t>
              </a:r>
              <a:endParaRPr/>
            </a:p>
          </p:txBody>
        </p:sp>
        <p:sp>
          <p:nvSpPr>
            <p:cNvPr id="696" name="Google Shape;696;p26"/>
            <p:cNvSpPr/>
            <p:nvPr/>
          </p:nvSpPr>
          <p:spPr>
            <a:xfrm>
              <a:off x="5918493" y="3719786"/>
              <a:ext cx="698389"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2200"/>
            </a:p>
          </p:txBody>
        </p:sp>
        <p:sp>
          <p:nvSpPr>
            <p:cNvPr id="697" name="Google Shape;697;p26"/>
            <p:cNvSpPr txBox="1"/>
            <p:nvPr/>
          </p:nvSpPr>
          <p:spPr>
            <a:xfrm>
              <a:off x="5579476" y="2383153"/>
              <a:ext cx="1408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2"/>
                  </a:solidFill>
                  <a:latin typeface="Fira Sans Extra Condensed"/>
                  <a:ea typeface="Fira Sans Extra Condensed"/>
                  <a:cs typeface="Fira Sans Extra Condensed"/>
                  <a:sym typeface="Fira Sans Extra Condensed"/>
                </a:rPr>
                <a:t>Analysis</a:t>
              </a:r>
              <a:endParaRPr sz="1800" b="1">
                <a:solidFill>
                  <a:schemeClr val="accent2"/>
                </a:solidFill>
                <a:latin typeface="Fira Sans Extra Condensed"/>
                <a:ea typeface="Fira Sans Extra Condensed"/>
                <a:cs typeface="Fira Sans Extra Condensed"/>
                <a:sym typeface="Fira Sans Extra Condensed"/>
              </a:endParaRPr>
            </a:p>
          </p:txBody>
        </p:sp>
        <p:sp>
          <p:nvSpPr>
            <p:cNvPr id="698" name="Google Shape;698;p26"/>
            <p:cNvSpPr txBox="1"/>
            <p:nvPr/>
          </p:nvSpPr>
          <p:spPr>
            <a:xfrm>
              <a:off x="5579476" y="2774355"/>
              <a:ext cx="14082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Neptune is the farthest planet</a:t>
              </a:r>
              <a:br>
                <a:rPr lang="en-GB" sz="1200">
                  <a:latin typeface="Roboto"/>
                  <a:ea typeface="Roboto"/>
                  <a:cs typeface="Roboto"/>
                  <a:sym typeface="Roboto"/>
                </a:rPr>
              </a:br>
              <a:r>
                <a:rPr lang="en-GB" sz="1200">
                  <a:latin typeface="Roboto"/>
                  <a:ea typeface="Roboto"/>
                  <a:cs typeface="Roboto"/>
                  <a:sym typeface="Roboto"/>
                </a:rPr>
                <a:t>from the Sun </a:t>
              </a:r>
              <a:endParaRPr sz="1200">
                <a:latin typeface="Roboto"/>
                <a:ea typeface="Roboto"/>
                <a:cs typeface="Roboto"/>
                <a:sym typeface="Roboto"/>
              </a:endParaRPr>
            </a:p>
          </p:txBody>
        </p:sp>
        <p:sp>
          <p:nvSpPr>
            <p:cNvPr id="699" name="Google Shape;699;p26"/>
            <p:cNvSpPr/>
            <p:nvPr/>
          </p:nvSpPr>
          <p:spPr>
            <a:xfrm>
              <a:off x="6110138" y="3863651"/>
              <a:ext cx="300058" cy="310911"/>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6"/>
            <p:cNvSpPr/>
            <p:nvPr/>
          </p:nvSpPr>
          <p:spPr>
            <a:xfrm>
              <a:off x="6151951" y="3951601"/>
              <a:ext cx="258245" cy="146592"/>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 name="Google Shape;701;p26"/>
          <p:cNvGrpSpPr/>
          <p:nvPr/>
        </p:nvGrpSpPr>
        <p:grpSpPr>
          <a:xfrm>
            <a:off x="2119896" y="1712272"/>
            <a:ext cx="1589251" cy="2867388"/>
            <a:chOff x="2119896" y="1712272"/>
            <a:chExt cx="1589251" cy="2867388"/>
          </a:xfrm>
        </p:grpSpPr>
        <p:sp>
          <p:nvSpPr>
            <p:cNvPr id="702" name="Google Shape;702;p26"/>
            <p:cNvSpPr/>
            <p:nvPr/>
          </p:nvSpPr>
          <p:spPr>
            <a:xfrm>
              <a:off x="2119906" y="2349943"/>
              <a:ext cx="163305" cy="185025"/>
            </a:xfrm>
            <a:custGeom>
              <a:avLst/>
              <a:gdLst/>
              <a:ahLst/>
              <a:cxnLst/>
              <a:rect l="l" t="t" r="r" b="b"/>
              <a:pathLst>
                <a:path w="5727" h="6263" extrusionOk="0">
                  <a:moveTo>
                    <a:pt x="5394" y="0"/>
                  </a:moveTo>
                  <a:lnTo>
                    <a:pt x="0" y="834"/>
                  </a:lnTo>
                  <a:lnTo>
                    <a:pt x="5727" y="6263"/>
                  </a:lnTo>
                  <a:lnTo>
                    <a:pt x="5727" y="6263"/>
                  </a:lnTo>
                  <a:lnTo>
                    <a:pt x="53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6"/>
            <p:cNvSpPr/>
            <p:nvPr/>
          </p:nvSpPr>
          <p:spPr>
            <a:xfrm>
              <a:off x="2461395" y="4410066"/>
              <a:ext cx="173856" cy="169574"/>
            </a:xfrm>
            <a:custGeom>
              <a:avLst/>
              <a:gdLst/>
              <a:ahLst/>
              <a:cxnLst/>
              <a:rect l="l" t="t" r="r" b="b"/>
              <a:pathLst>
                <a:path w="6097" h="5740" extrusionOk="0">
                  <a:moveTo>
                    <a:pt x="6097" y="1"/>
                  </a:moveTo>
                  <a:lnTo>
                    <a:pt x="1" y="703"/>
                  </a:lnTo>
                  <a:lnTo>
                    <a:pt x="4799" y="5739"/>
                  </a:lnTo>
                  <a:lnTo>
                    <a:pt x="60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6"/>
            <p:cNvSpPr/>
            <p:nvPr/>
          </p:nvSpPr>
          <p:spPr>
            <a:xfrm>
              <a:off x="3259868" y="4410066"/>
              <a:ext cx="173514" cy="169574"/>
            </a:xfrm>
            <a:custGeom>
              <a:avLst/>
              <a:gdLst/>
              <a:ahLst/>
              <a:cxnLst/>
              <a:rect l="l" t="t" r="r" b="b"/>
              <a:pathLst>
                <a:path w="6085" h="5740" extrusionOk="0">
                  <a:moveTo>
                    <a:pt x="0" y="1"/>
                  </a:moveTo>
                  <a:lnTo>
                    <a:pt x="1286" y="5739"/>
                  </a:lnTo>
                  <a:lnTo>
                    <a:pt x="6084" y="703"/>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6"/>
            <p:cNvSpPr/>
            <p:nvPr/>
          </p:nvSpPr>
          <p:spPr>
            <a:xfrm>
              <a:off x="3244243" y="1712272"/>
              <a:ext cx="153154" cy="139322"/>
            </a:xfrm>
            <a:custGeom>
              <a:avLst/>
              <a:gdLst/>
              <a:ahLst/>
              <a:cxnLst/>
              <a:rect l="l" t="t" r="r" b="b"/>
              <a:pathLst>
                <a:path w="5371" h="4716" extrusionOk="0">
                  <a:moveTo>
                    <a:pt x="953" y="0"/>
                  </a:moveTo>
                  <a:lnTo>
                    <a:pt x="1" y="4715"/>
                  </a:lnTo>
                  <a:lnTo>
                    <a:pt x="5370" y="4715"/>
                  </a:lnTo>
                  <a:lnTo>
                    <a:pt x="9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6"/>
            <p:cNvSpPr/>
            <p:nvPr/>
          </p:nvSpPr>
          <p:spPr>
            <a:xfrm>
              <a:off x="2217984" y="1800897"/>
              <a:ext cx="1491163" cy="2632899"/>
            </a:xfrm>
            <a:custGeom>
              <a:avLst/>
              <a:gdLst/>
              <a:ahLst/>
              <a:cxnLst/>
              <a:rect l="l" t="t" r="r" b="b"/>
              <a:pathLst>
                <a:path w="52294" h="84273" extrusionOk="0">
                  <a:moveTo>
                    <a:pt x="1" y="1"/>
                  </a:moveTo>
                  <a:lnTo>
                    <a:pt x="1" y="84273"/>
                  </a:lnTo>
                  <a:lnTo>
                    <a:pt x="52293" y="84273"/>
                  </a:lnTo>
                  <a:lnTo>
                    <a:pt x="52293" y="1"/>
                  </a:lnTo>
                  <a:close/>
                </a:path>
              </a:pathLst>
            </a:cu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707" name="Google Shape;707;p26"/>
            <p:cNvSpPr/>
            <p:nvPr/>
          </p:nvSpPr>
          <p:spPr>
            <a:xfrm>
              <a:off x="2119896" y="1712272"/>
              <a:ext cx="1151635" cy="662343"/>
            </a:xfrm>
            <a:custGeom>
              <a:avLst/>
              <a:gdLst/>
              <a:ahLst/>
              <a:cxnLst/>
              <a:rect l="l" t="t" r="r" b="b"/>
              <a:pathLst>
                <a:path w="40387" h="22420" extrusionOk="0">
                  <a:moveTo>
                    <a:pt x="0" y="0"/>
                  </a:moveTo>
                  <a:lnTo>
                    <a:pt x="0" y="22420"/>
                  </a:lnTo>
                  <a:lnTo>
                    <a:pt x="35909" y="22420"/>
                  </a:lnTo>
                  <a:cubicBezTo>
                    <a:pt x="38386" y="22420"/>
                    <a:pt x="40386" y="20407"/>
                    <a:pt x="40386" y="17931"/>
                  </a:cubicBezTo>
                  <a:lnTo>
                    <a:pt x="40386" y="0"/>
                  </a:lnTo>
                  <a:close/>
                </a:path>
              </a:pathLst>
            </a:custGeom>
            <a:solidFill>
              <a:schemeClr val="accent4"/>
            </a:solidFill>
            <a:ln>
              <a:noFill/>
            </a:ln>
          </p:spPr>
          <p:txBody>
            <a:bodyPr spcFirstLastPara="1" wrap="square" lIns="91425" tIns="91425" rIns="91425" bIns="91425" anchor="ctr" anchorCtr="0">
              <a:noAutofit/>
            </a:bodyPr>
            <a:lstStyle/>
            <a:p>
              <a:pPr marL="0" lvl="0" indent="0" algn="ctr">
                <a:spcBef>
                  <a:spcPts val="0"/>
                </a:spcBef>
                <a:spcAft>
                  <a:spcPts val="0"/>
                </a:spcAft>
                <a:buNone/>
              </a:pPr>
              <a:endParaRPr lang="en-GB" sz="1700">
                <a:solidFill>
                  <a:schemeClr val="lt1"/>
                </a:solidFill>
                <a:latin typeface="Fira Sans Extra Condensed Medium"/>
              </a:endParaRPr>
            </a:p>
          </p:txBody>
        </p:sp>
        <p:sp>
          <p:nvSpPr>
            <p:cNvPr id="708" name="Google Shape;708;p26"/>
            <p:cNvSpPr/>
            <p:nvPr/>
          </p:nvSpPr>
          <p:spPr>
            <a:xfrm>
              <a:off x="2598199" y="4024586"/>
              <a:ext cx="698760" cy="555074"/>
            </a:xfrm>
            <a:custGeom>
              <a:avLst/>
              <a:gdLst/>
              <a:ahLst/>
              <a:cxnLst/>
              <a:rect l="l" t="t" r="r" b="b"/>
              <a:pathLst>
                <a:path w="24505" h="18789" extrusionOk="0">
                  <a:moveTo>
                    <a:pt x="4490" y="0"/>
                  </a:moveTo>
                  <a:cubicBezTo>
                    <a:pt x="2013" y="0"/>
                    <a:pt x="1" y="2012"/>
                    <a:pt x="1" y="4489"/>
                  </a:cubicBezTo>
                  <a:lnTo>
                    <a:pt x="1" y="18788"/>
                  </a:lnTo>
                  <a:lnTo>
                    <a:pt x="24504" y="18788"/>
                  </a:lnTo>
                  <a:lnTo>
                    <a:pt x="24504" y="4489"/>
                  </a:lnTo>
                  <a:cubicBezTo>
                    <a:pt x="24504" y="2012"/>
                    <a:pt x="22492" y="0"/>
                    <a:pt x="200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2200"/>
            </a:p>
          </p:txBody>
        </p:sp>
        <p:sp>
          <p:nvSpPr>
            <p:cNvPr id="709" name="Google Shape;709;p26"/>
            <p:cNvSpPr txBox="1"/>
            <p:nvPr/>
          </p:nvSpPr>
          <p:spPr>
            <a:xfrm>
              <a:off x="2259485" y="2687947"/>
              <a:ext cx="1408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4"/>
                  </a:solidFill>
                  <a:latin typeface="Fira Sans Extra Condensed"/>
                  <a:ea typeface="Fira Sans Extra Condensed"/>
                  <a:cs typeface="Fira Sans Extra Condensed"/>
                  <a:sym typeface="Fira Sans Extra Condensed"/>
                </a:rPr>
                <a:t>Development</a:t>
              </a:r>
              <a:endParaRPr sz="1800" b="1">
                <a:solidFill>
                  <a:schemeClr val="accent4"/>
                </a:solidFill>
                <a:latin typeface="Fira Sans Extra Condensed"/>
                <a:ea typeface="Fira Sans Extra Condensed"/>
                <a:cs typeface="Fira Sans Extra Condensed"/>
                <a:sym typeface="Fira Sans Extra Condensed"/>
              </a:endParaRPr>
            </a:p>
          </p:txBody>
        </p:sp>
        <p:sp>
          <p:nvSpPr>
            <p:cNvPr id="710" name="Google Shape;710;p26"/>
            <p:cNvSpPr txBox="1"/>
            <p:nvPr/>
          </p:nvSpPr>
          <p:spPr>
            <a:xfrm>
              <a:off x="2259485" y="3079148"/>
              <a:ext cx="14082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Jupiter is a gas giant and the biggest planet</a:t>
              </a:r>
              <a:endParaRPr sz="1200">
                <a:latin typeface="Roboto"/>
                <a:ea typeface="Roboto"/>
                <a:cs typeface="Roboto"/>
                <a:sym typeface="Roboto"/>
              </a:endParaRPr>
            </a:p>
          </p:txBody>
        </p:sp>
        <p:sp>
          <p:nvSpPr>
            <p:cNvPr id="711" name="Google Shape;711;p26"/>
            <p:cNvSpPr/>
            <p:nvPr/>
          </p:nvSpPr>
          <p:spPr>
            <a:xfrm>
              <a:off x="2954576" y="4122462"/>
              <a:ext cx="18778" cy="49610"/>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6"/>
            <p:cNvSpPr/>
            <p:nvPr/>
          </p:nvSpPr>
          <p:spPr>
            <a:xfrm>
              <a:off x="3011694" y="4143487"/>
              <a:ext cx="38368" cy="38339"/>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6"/>
            <p:cNvSpPr/>
            <p:nvPr/>
          </p:nvSpPr>
          <p:spPr>
            <a:xfrm>
              <a:off x="3067081" y="4259711"/>
              <a:ext cx="38395" cy="20406"/>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6"/>
            <p:cNvSpPr/>
            <p:nvPr/>
          </p:nvSpPr>
          <p:spPr>
            <a:xfrm>
              <a:off x="2805380" y="4259711"/>
              <a:ext cx="38395" cy="19507"/>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6"/>
            <p:cNvSpPr/>
            <p:nvPr/>
          </p:nvSpPr>
          <p:spPr>
            <a:xfrm>
              <a:off x="2879545" y="4143487"/>
              <a:ext cx="38395" cy="38339"/>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6"/>
            <p:cNvSpPr/>
            <p:nvPr/>
          </p:nvSpPr>
          <p:spPr>
            <a:xfrm>
              <a:off x="2822427" y="4181629"/>
              <a:ext cx="40099" cy="29204"/>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6"/>
            <p:cNvSpPr/>
            <p:nvPr/>
          </p:nvSpPr>
          <p:spPr>
            <a:xfrm>
              <a:off x="3047491" y="4181966"/>
              <a:ext cx="40072" cy="30131"/>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6"/>
            <p:cNvSpPr/>
            <p:nvPr/>
          </p:nvSpPr>
          <p:spPr>
            <a:xfrm>
              <a:off x="2856546" y="4180027"/>
              <a:ext cx="191811" cy="274048"/>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26"/>
          <p:cNvGrpSpPr/>
          <p:nvPr/>
        </p:nvGrpSpPr>
        <p:grpSpPr>
          <a:xfrm>
            <a:off x="3777477" y="1559871"/>
            <a:ext cx="1594355" cy="2867388"/>
            <a:chOff x="3777477" y="1559871"/>
            <a:chExt cx="1594355" cy="2867388"/>
          </a:xfrm>
        </p:grpSpPr>
        <p:sp>
          <p:nvSpPr>
            <p:cNvPr id="720" name="Google Shape;720;p26"/>
            <p:cNvSpPr/>
            <p:nvPr/>
          </p:nvSpPr>
          <p:spPr>
            <a:xfrm>
              <a:off x="4119004" y="4257665"/>
              <a:ext cx="173514" cy="169574"/>
            </a:xfrm>
            <a:custGeom>
              <a:avLst/>
              <a:gdLst/>
              <a:ahLst/>
              <a:cxnLst/>
              <a:rect l="l" t="t" r="r" b="b"/>
              <a:pathLst>
                <a:path w="6085" h="5740" extrusionOk="0">
                  <a:moveTo>
                    <a:pt x="6085" y="1"/>
                  </a:moveTo>
                  <a:lnTo>
                    <a:pt x="1" y="703"/>
                  </a:lnTo>
                  <a:lnTo>
                    <a:pt x="4799" y="5739"/>
                  </a:lnTo>
                  <a:lnTo>
                    <a:pt x="60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6"/>
            <p:cNvSpPr/>
            <p:nvPr/>
          </p:nvSpPr>
          <p:spPr>
            <a:xfrm>
              <a:off x="4917136" y="4257665"/>
              <a:ext cx="173856" cy="169574"/>
            </a:xfrm>
            <a:custGeom>
              <a:avLst/>
              <a:gdLst/>
              <a:ahLst/>
              <a:cxnLst/>
              <a:rect l="l" t="t" r="r" b="b"/>
              <a:pathLst>
                <a:path w="6097" h="5740" extrusionOk="0">
                  <a:moveTo>
                    <a:pt x="0" y="1"/>
                  </a:moveTo>
                  <a:lnTo>
                    <a:pt x="1298" y="5739"/>
                  </a:lnTo>
                  <a:lnTo>
                    <a:pt x="6096" y="703"/>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6"/>
            <p:cNvSpPr/>
            <p:nvPr/>
          </p:nvSpPr>
          <p:spPr>
            <a:xfrm>
              <a:off x="4901853" y="1559871"/>
              <a:ext cx="152812" cy="139322"/>
            </a:xfrm>
            <a:custGeom>
              <a:avLst/>
              <a:gdLst/>
              <a:ahLst/>
              <a:cxnLst/>
              <a:rect l="l" t="t" r="r" b="b"/>
              <a:pathLst>
                <a:path w="5359" h="4716" extrusionOk="0">
                  <a:moveTo>
                    <a:pt x="953" y="0"/>
                  </a:moveTo>
                  <a:lnTo>
                    <a:pt x="0" y="4715"/>
                  </a:lnTo>
                  <a:lnTo>
                    <a:pt x="5358" y="4715"/>
                  </a:lnTo>
                  <a:lnTo>
                    <a:pt x="9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6"/>
            <p:cNvSpPr/>
            <p:nvPr/>
          </p:nvSpPr>
          <p:spPr>
            <a:xfrm>
              <a:off x="3777477" y="2197542"/>
              <a:ext cx="162992" cy="185025"/>
            </a:xfrm>
            <a:custGeom>
              <a:avLst/>
              <a:gdLst/>
              <a:ahLst/>
              <a:cxnLst/>
              <a:rect l="l" t="t" r="r" b="b"/>
              <a:pathLst>
                <a:path w="5716" h="6263" extrusionOk="0">
                  <a:moveTo>
                    <a:pt x="5395" y="0"/>
                  </a:moveTo>
                  <a:lnTo>
                    <a:pt x="1" y="834"/>
                  </a:lnTo>
                  <a:lnTo>
                    <a:pt x="5716" y="6263"/>
                  </a:lnTo>
                  <a:lnTo>
                    <a:pt x="53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6"/>
            <p:cNvSpPr/>
            <p:nvPr/>
          </p:nvSpPr>
          <p:spPr>
            <a:xfrm>
              <a:off x="3880355" y="1653713"/>
              <a:ext cx="1491477" cy="2633274"/>
            </a:xfrm>
            <a:custGeom>
              <a:avLst/>
              <a:gdLst/>
              <a:ahLst/>
              <a:cxnLst/>
              <a:rect l="l" t="t" r="r" b="b"/>
              <a:pathLst>
                <a:path w="52305" h="84285" extrusionOk="0">
                  <a:moveTo>
                    <a:pt x="1" y="0"/>
                  </a:moveTo>
                  <a:lnTo>
                    <a:pt x="1" y="84284"/>
                  </a:lnTo>
                  <a:lnTo>
                    <a:pt x="52305" y="84284"/>
                  </a:lnTo>
                  <a:lnTo>
                    <a:pt x="52305" y="0"/>
                  </a:lnTo>
                  <a:close/>
                </a:path>
              </a:pathLst>
            </a:cu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725" name="Google Shape;725;p26"/>
            <p:cNvSpPr/>
            <p:nvPr/>
          </p:nvSpPr>
          <p:spPr>
            <a:xfrm>
              <a:off x="3777477" y="1559871"/>
              <a:ext cx="1151635" cy="662343"/>
            </a:xfrm>
            <a:custGeom>
              <a:avLst/>
              <a:gdLst/>
              <a:ahLst/>
              <a:cxnLst/>
              <a:rect l="l" t="t" r="r" b="b"/>
              <a:pathLst>
                <a:path w="40387" h="22420" extrusionOk="0">
                  <a:moveTo>
                    <a:pt x="1" y="0"/>
                  </a:moveTo>
                  <a:lnTo>
                    <a:pt x="1" y="22420"/>
                  </a:lnTo>
                  <a:lnTo>
                    <a:pt x="35898" y="22420"/>
                  </a:lnTo>
                  <a:cubicBezTo>
                    <a:pt x="38375" y="22420"/>
                    <a:pt x="40387" y="20407"/>
                    <a:pt x="40387" y="17931"/>
                  </a:cubicBezTo>
                  <a:lnTo>
                    <a:pt x="40387"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700">
                  <a:solidFill>
                    <a:schemeClr val="lt1"/>
                  </a:solidFill>
                  <a:latin typeface="Fira Sans Extra Condensed Medium"/>
                  <a:ea typeface="Fira Sans Extra Condensed Medium"/>
                  <a:cs typeface="Fira Sans Extra Condensed Medium"/>
                  <a:sym typeface="Fira Sans Extra Condensed Medium"/>
                </a:rPr>
                <a:t>Gate </a:t>
              </a:r>
              <a:r>
                <a:rPr lang="en-GB" sz="1700">
                  <a:solidFill>
                    <a:srgbClr val="FFFFFF"/>
                  </a:solidFill>
                  <a:latin typeface="Fira Sans Extra Condensed Medium"/>
                  <a:ea typeface="Fira Sans Extra Condensed Medium"/>
                  <a:cs typeface="Fira Sans Extra Condensed Medium"/>
                  <a:sym typeface="Fira Sans Extra Condensed Medium"/>
                </a:rPr>
                <a:t>3</a:t>
              </a:r>
              <a:endParaRPr/>
            </a:p>
          </p:txBody>
        </p:sp>
        <p:sp>
          <p:nvSpPr>
            <p:cNvPr id="726" name="Google Shape;726;p26"/>
            <p:cNvSpPr/>
            <p:nvPr/>
          </p:nvSpPr>
          <p:spPr>
            <a:xfrm>
              <a:off x="4255809" y="3872185"/>
              <a:ext cx="698389" cy="555074"/>
            </a:xfrm>
            <a:custGeom>
              <a:avLst/>
              <a:gdLst/>
              <a:ahLst/>
              <a:cxnLst/>
              <a:rect l="l" t="t" r="r" b="b"/>
              <a:pathLst>
                <a:path w="24492" h="18789" extrusionOk="0">
                  <a:moveTo>
                    <a:pt x="4478" y="0"/>
                  </a:moveTo>
                  <a:cubicBezTo>
                    <a:pt x="2001" y="0"/>
                    <a:pt x="1" y="2012"/>
                    <a:pt x="1" y="4489"/>
                  </a:cubicBezTo>
                  <a:lnTo>
                    <a:pt x="1" y="18788"/>
                  </a:lnTo>
                  <a:lnTo>
                    <a:pt x="24492" y="18788"/>
                  </a:lnTo>
                  <a:lnTo>
                    <a:pt x="24492" y="4489"/>
                  </a:lnTo>
                  <a:cubicBezTo>
                    <a:pt x="24492" y="2012"/>
                    <a:pt x="22480" y="0"/>
                    <a:pt x="20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2200"/>
            </a:p>
          </p:txBody>
        </p:sp>
        <p:sp>
          <p:nvSpPr>
            <p:cNvPr id="727" name="Google Shape;727;p26"/>
            <p:cNvSpPr txBox="1"/>
            <p:nvPr/>
          </p:nvSpPr>
          <p:spPr>
            <a:xfrm>
              <a:off x="3922013" y="2535559"/>
              <a:ext cx="1408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3"/>
                  </a:solidFill>
                  <a:latin typeface="Fira Sans Extra Condensed"/>
                  <a:ea typeface="Fira Sans Extra Condensed"/>
                  <a:cs typeface="Fira Sans Extra Condensed"/>
                  <a:sym typeface="Fira Sans Extra Condensed"/>
                </a:rPr>
                <a:t>Review</a:t>
              </a:r>
              <a:endParaRPr sz="1800" b="1">
                <a:solidFill>
                  <a:schemeClr val="accent3"/>
                </a:solidFill>
                <a:latin typeface="Fira Sans Extra Condensed"/>
                <a:ea typeface="Fira Sans Extra Condensed"/>
                <a:cs typeface="Fira Sans Extra Condensed"/>
                <a:sym typeface="Fira Sans Extra Condensed"/>
              </a:endParaRPr>
            </a:p>
          </p:txBody>
        </p:sp>
        <p:sp>
          <p:nvSpPr>
            <p:cNvPr id="728" name="Google Shape;728;p26"/>
            <p:cNvSpPr txBox="1"/>
            <p:nvPr/>
          </p:nvSpPr>
          <p:spPr>
            <a:xfrm>
              <a:off x="3922013" y="2926759"/>
              <a:ext cx="14082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Saturn is a gas giant and has several rings</a:t>
              </a:r>
              <a:endParaRPr sz="1200">
                <a:latin typeface="Roboto"/>
                <a:ea typeface="Roboto"/>
                <a:cs typeface="Roboto"/>
                <a:sym typeface="Roboto"/>
              </a:endParaRPr>
            </a:p>
          </p:txBody>
        </p:sp>
        <p:sp>
          <p:nvSpPr>
            <p:cNvPr id="729" name="Google Shape;729;p26"/>
            <p:cNvSpPr/>
            <p:nvPr/>
          </p:nvSpPr>
          <p:spPr>
            <a:xfrm>
              <a:off x="4497596" y="4243800"/>
              <a:ext cx="18341" cy="19077"/>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6"/>
            <p:cNvSpPr/>
            <p:nvPr/>
          </p:nvSpPr>
          <p:spPr>
            <a:xfrm>
              <a:off x="4445075" y="4041536"/>
              <a:ext cx="230040" cy="273571"/>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6"/>
            <p:cNvSpPr/>
            <p:nvPr/>
          </p:nvSpPr>
          <p:spPr>
            <a:xfrm>
              <a:off x="4505554" y="4004225"/>
              <a:ext cx="107467" cy="56388"/>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6"/>
            <p:cNvSpPr/>
            <p:nvPr/>
          </p:nvSpPr>
          <p:spPr>
            <a:xfrm>
              <a:off x="4691006" y="4132709"/>
              <a:ext cx="52546" cy="111118"/>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6"/>
            <p:cNvSpPr/>
            <p:nvPr/>
          </p:nvSpPr>
          <p:spPr>
            <a:xfrm>
              <a:off x="4692597" y="4078005"/>
              <a:ext cx="52546" cy="3649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6"/>
            <p:cNvSpPr/>
            <p:nvPr/>
          </p:nvSpPr>
          <p:spPr>
            <a:xfrm>
              <a:off x="4696564" y="4252904"/>
              <a:ext cx="43805" cy="45626"/>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26"/>
          <p:cNvGrpSpPr/>
          <p:nvPr/>
        </p:nvGrpSpPr>
        <p:grpSpPr>
          <a:xfrm>
            <a:off x="7097719" y="1255071"/>
            <a:ext cx="1589251" cy="2867389"/>
            <a:chOff x="7097719" y="1255071"/>
            <a:chExt cx="1589251" cy="2867389"/>
          </a:xfrm>
        </p:grpSpPr>
        <p:sp>
          <p:nvSpPr>
            <p:cNvPr id="736" name="Google Shape;736;p26"/>
            <p:cNvSpPr/>
            <p:nvPr/>
          </p:nvSpPr>
          <p:spPr>
            <a:xfrm>
              <a:off x="8212978" y="1255071"/>
              <a:ext cx="152812" cy="139322"/>
            </a:xfrm>
            <a:custGeom>
              <a:avLst/>
              <a:gdLst/>
              <a:ahLst/>
              <a:cxnLst/>
              <a:rect l="l" t="t" r="r" b="b"/>
              <a:pathLst>
                <a:path w="5359" h="4716" extrusionOk="0">
                  <a:moveTo>
                    <a:pt x="953" y="0"/>
                  </a:moveTo>
                  <a:lnTo>
                    <a:pt x="0" y="4715"/>
                  </a:lnTo>
                  <a:lnTo>
                    <a:pt x="5358" y="4715"/>
                  </a:lnTo>
                  <a:lnTo>
                    <a:pt x="953" y="0"/>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7" name="Google Shape;737;p26"/>
            <p:cNvSpPr/>
            <p:nvPr/>
          </p:nvSpPr>
          <p:spPr>
            <a:xfrm>
              <a:off x="7439246" y="3952865"/>
              <a:ext cx="173514"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6"/>
            <p:cNvSpPr/>
            <p:nvPr/>
          </p:nvSpPr>
          <p:spPr>
            <a:xfrm>
              <a:off x="8237692" y="3952865"/>
              <a:ext cx="173514" cy="169574"/>
            </a:xfrm>
            <a:custGeom>
              <a:avLst/>
              <a:gdLst/>
              <a:ahLst/>
              <a:cxnLst/>
              <a:rect l="l" t="t" r="r" b="b"/>
              <a:pathLst>
                <a:path w="6085" h="5740" extrusionOk="0">
                  <a:moveTo>
                    <a:pt x="1" y="1"/>
                  </a:moveTo>
                  <a:lnTo>
                    <a:pt x="1287" y="5739"/>
                  </a:lnTo>
                  <a:lnTo>
                    <a:pt x="6085" y="70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6"/>
            <p:cNvSpPr/>
            <p:nvPr/>
          </p:nvSpPr>
          <p:spPr>
            <a:xfrm>
              <a:off x="7097719" y="1892742"/>
              <a:ext cx="163334" cy="185025"/>
            </a:xfrm>
            <a:custGeom>
              <a:avLst/>
              <a:gdLst/>
              <a:ahLst/>
              <a:cxnLst/>
              <a:rect l="l" t="t" r="r" b="b"/>
              <a:pathLst>
                <a:path w="5728" h="6263" extrusionOk="0">
                  <a:moveTo>
                    <a:pt x="5394" y="0"/>
                  </a:moveTo>
                  <a:lnTo>
                    <a:pt x="1" y="834"/>
                  </a:lnTo>
                  <a:lnTo>
                    <a:pt x="5727" y="6263"/>
                  </a:lnTo>
                  <a:lnTo>
                    <a:pt x="5727" y="6263"/>
                  </a:lnTo>
                  <a:lnTo>
                    <a:pt x="5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6"/>
            <p:cNvSpPr/>
            <p:nvPr/>
          </p:nvSpPr>
          <p:spPr>
            <a:xfrm>
              <a:off x="7195493" y="1343697"/>
              <a:ext cx="1491477" cy="2632899"/>
            </a:xfrm>
            <a:custGeom>
              <a:avLst/>
              <a:gdLst/>
              <a:ahLst/>
              <a:cxnLst/>
              <a:rect l="l" t="t" r="r" b="b"/>
              <a:pathLst>
                <a:path w="52305" h="84273" extrusionOk="0">
                  <a:moveTo>
                    <a:pt x="1" y="1"/>
                  </a:moveTo>
                  <a:lnTo>
                    <a:pt x="1" y="84273"/>
                  </a:lnTo>
                  <a:lnTo>
                    <a:pt x="52305" y="84273"/>
                  </a:lnTo>
                  <a:lnTo>
                    <a:pt x="52305" y="1"/>
                  </a:lnTo>
                  <a:close/>
                </a:path>
              </a:pathLst>
            </a:cu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741" name="Google Shape;741;p26"/>
            <p:cNvSpPr/>
            <p:nvPr/>
          </p:nvSpPr>
          <p:spPr>
            <a:xfrm>
              <a:off x="7097719" y="1255072"/>
              <a:ext cx="1151635" cy="662343"/>
            </a:xfrm>
            <a:custGeom>
              <a:avLst/>
              <a:gdLst/>
              <a:ahLst/>
              <a:cxnLst/>
              <a:rect l="l" t="t" r="r" b="b"/>
              <a:pathLst>
                <a:path w="40387" h="22420" extrusionOk="0">
                  <a:moveTo>
                    <a:pt x="1" y="0"/>
                  </a:moveTo>
                  <a:lnTo>
                    <a:pt x="1" y="22420"/>
                  </a:lnTo>
                  <a:lnTo>
                    <a:pt x="35898" y="22420"/>
                  </a:lnTo>
                  <a:cubicBezTo>
                    <a:pt x="38374" y="22420"/>
                    <a:pt x="40387" y="20407"/>
                    <a:pt x="40387" y="17931"/>
                  </a:cubicBezTo>
                  <a:lnTo>
                    <a:pt x="40387" y="0"/>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GB" sz="1700">
                  <a:solidFill>
                    <a:schemeClr val="lt1"/>
                  </a:solidFill>
                  <a:latin typeface="Fira Sans Extra Condensed Medium"/>
                  <a:ea typeface="Fira Sans Extra Condensed Medium"/>
                  <a:cs typeface="Fira Sans Extra Condensed Medium"/>
                  <a:sym typeface="Fira Sans Extra Condensed Medium"/>
                </a:rPr>
                <a:t>Gate </a:t>
              </a:r>
              <a:r>
                <a:rPr lang="en-GB" sz="1700">
                  <a:solidFill>
                    <a:srgbClr val="FFFFFF"/>
                  </a:solidFill>
                  <a:latin typeface="Fira Sans Extra Condensed Medium"/>
                  <a:ea typeface="Fira Sans Extra Condensed Medium"/>
                  <a:cs typeface="Fira Sans Extra Condensed Medium"/>
                  <a:sym typeface="Fira Sans Extra Condensed Medium"/>
                </a:rPr>
                <a:t>5</a:t>
              </a:r>
              <a:endParaRPr/>
            </a:p>
          </p:txBody>
        </p:sp>
        <p:sp>
          <p:nvSpPr>
            <p:cNvPr id="742" name="Google Shape;742;p26"/>
            <p:cNvSpPr/>
            <p:nvPr/>
          </p:nvSpPr>
          <p:spPr>
            <a:xfrm>
              <a:off x="7576051" y="3567386"/>
              <a:ext cx="698389"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2200"/>
            </a:p>
          </p:txBody>
        </p:sp>
        <p:sp>
          <p:nvSpPr>
            <p:cNvPr id="743" name="Google Shape;743;p26"/>
            <p:cNvSpPr txBox="1"/>
            <p:nvPr/>
          </p:nvSpPr>
          <p:spPr>
            <a:xfrm>
              <a:off x="7237034" y="2230753"/>
              <a:ext cx="14082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accent1"/>
                  </a:solidFill>
                  <a:latin typeface="Fira Sans Extra Condensed"/>
                  <a:ea typeface="Fira Sans Extra Condensed"/>
                  <a:cs typeface="Fira Sans Extra Condensed"/>
                  <a:sym typeface="Fira Sans Extra Condensed"/>
                </a:rPr>
                <a:t>Launch</a:t>
              </a:r>
              <a:endParaRPr sz="1800" b="1">
                <a:solidFill>
                  <a:schemeClr val="accent1"/>
                </a:solidFill>
                <a:latin typeface="Fira Sans Extra Condensed"/>
                <a:ea typeface="Fira Sans Extra Condensed"/>
                <a:cs typeface="Fira Sans Extra Condensed"/>
                <a:sym typeface="Fira Sans Extra Condensed"/>
              </a:endParaRPr>
            </a:p>
          </p:txBody>
        </p:sp>
        <p:sp>
          <p:nvSpPr>
            <p:cNvPr id="744" name="Google Shape;744;p26"/>
            <p:cNvSpPr txBox="1"/>
            <p:nvPr/>
          </p:nvSpPr>
          <p:spPr>
            <a:xfrm>
              <a:off x="7237034" y="2621955"/>
              <a:ext cx="1408200" cy="63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745" name="Google Shape;745;p26"/>
            <p:cNvSpPr/>
            <p:nvPr/>
          </p:nvSpPr>
          <p:spPr>
            <a:xfrm>
              <a:off x="7775625" y="3682471"/>
              <a:ext cx="301767" cy="301767"/>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 name="Google Shape;746;p26"/>
            <p:cNvSpPr/>
            <p:nvPr/>
          </p:nvSpPr>
          <p:spPr>
            <a:xfrm>
              <a:off x="7867660" y="3793984"/>
              <a:ext cx="119060" cy="78757"/>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7" name="Google Shape;747;p26"/>
          <p:cNvGrpSpPr/>
          <p:nvPr/>
        </p:nvGrpSpPr>
        <p:grpSpPr>
          <a:xfrm>
            <a:off x="457211" y="1864672"/>
            <a:ext cx="1594356" cy="2867388"/>
            <a:chOff x="457211" y="1864672"/>
            <a:chExt cx="1594356" cy="2867388"/>
          </a:xfrm>
        </p:grpSpPr>
        <p:sp>
          <p:nvSpPr>
            <p:cNvPr id="748" name="Google Shape;748;p26"/>
            <p:cNvSpPr/>
            <p:nvPr/>
          </p:nvSpPr>
          <p:spPr>
            <a:xfrm>
              <a:off x="457211" y="2502342"/>
              <a:ext cx="163334" cy="185025"/>
            </a:xfrm>
            <a:custGeom>
              <a:avLst/>
              <a:gdLst/>
              <a:ahLst/>
              <a:cxnLst/>
              <a:rect l="l" t="t" r="r" b="b"/>
              <a:pathLst>
                <a:path w="5728" h="6263" extrusionOk="0">
                  <a:moveTo>
                    <a:pt x="5394" y="0"/>
                  </a:moveTo>
                  <a:lnTo>
                    <a:pt x="0" y="834"/>
                  </a:lnTo>
                  <a:lnTo>
                    <a:pt x="5727" y="6263"/>
                  </a:lnTo>
                  <a:lnTo>
                    <a:pt x="5727" y="6263"/>
                  </a:lnTo>
                  <a:lnTo>
                    <a:pt x="53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6"/>
            <p:cNvSpPr/>
            <p:nvPr/>
          </p:nvSpPr>
          <p:spPr>
            <a:xfrm>
              <a:off x="798738" y="4562465"/>
              <a:ext cx="173514"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6"/>
            <p:cNvSpPr/>
            <p:nvPr/>
          </p:nvSpPr>
          <p:spPr>
            <a:xfrm>
              <a:off x="1597184" y="4562465"/>
              <a:ext cx="173514" cy="169574"/>
            </a:xfrm>
            <a:custGeom>
              <a:avLst/>
              <a:gdLst/>
              <a:ahLst/>
              <a:cxnLst/>
              <a:rect l="l" t="t" r="r" b="b"/>
              <a:pathLst>
                <a:path w="6085" h="5740" extrusionOk="0">
                  <a:moveTo>
                    <a:pt x="1" y="1"/>
                  </a:moveTo>
                  <a:lnTo>
                    <a:pt x="1287" y="5739"/>
                  </a:lnTo>
                  <a:lnTo>
                    <a:pt x="6085" y="70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6"/>
            <p:cNvSpPr/>
            <p:nvPr/>
          </p:nvSpPr>
          <p:spPr>
            <a:xfrm>
              <a:off x="1581559" y="1864672"/>
              <a:ext cx="153154" cy="139322"/>
            </a:xfrm>
            <a:custGeom>
              <a:avLst/>
              <a:gdLst/>
              <a:ahLst/>
              <a:cxnLst/>
              <a:rect l="l" t="t" r="r" b="b"/>
              <a:pathLst>
                <a:path w="5371" h="4716" extrusionOk="0">
                  <a:moveTo>
                    <a:pt x="953" y="0"/>
                  </a:moveTo>
                  <a:lnTo>
                    <a:pt x="1" y="4715"/>
                  </a:lnTo>
                  <a:lnTo>
                    <a:pt x="5371" y="4715"/>
                  </a:lnTo>
                  <a:lnTo>
                    <a:pt x="9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6"/>
            <p:cNvSpPr/>
            <p:nvPr/>
          </p:nvSpPr>
          <p:spPr>
            <a:xfrm>
              <a:off x="560090" y="1958514"/>
              <a:ext cx="1491477" cy="2633274"/>
            </a:xfrm>
            <a:custGeom>
              <a:avLst/>
              <a:gdLst/>
              <a:ahLst/>
              <a:cxnLst/>
              <a:rect l="l" t="t" r="r" b="b"/>
              <a:pathLst>
                <a:path w="52305" h="84285" extrusionOk="0">
                  <a:moveTo>
                    <a:pt x="0" y="0"/>
                  </a:moveTo>
                  <a:lnTo>
                    <a:pt x="0" y="84284"/>
                  </a:lnTo>
                  <a:lnTo>
                    <a:pt x="52304" y="84284"/>
                  </a:lnTo>
                  <a:lnTo>
                    <a:pt x="52304" y="0"/>
                  </a:lnTo>
                  <a:close/>
                </a:path>
              </a:pathLst>
            </a:custGeom>
            <a:solidFill>
              <a:schemeClr val="lt2"/>
            </a:solidFill>
            <a:ln>
              <a:noFill/>
            </a:ln>
          </p:spPr>
          <p:txBody>
            <a:bodyPr spcFirstLastPara="1" wrap="square" lIns="182875" tIns="91425" rIns="182875" bIns="91425" anchor="ctr" anchorCtr="0">
              <a:noAutofit/>
            </a:bodyPr>
            <a:lstStyle/>
            <a:p>
              <a:pPr marL="0" lvl="0" indent="0" algn="ct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753" name="Google Shape;753;p26"/>
            <p:cNvSpPr/>
            <p:nvPr/>
          </p:nvSpPr>
          <p:spPr>
            <a:xfrm>
              <a:off x="457211" y="1864672"/>
              <a:ext cx="1151635" cy="662343"/>
            </a:xfrm>
            <a:custGeom>
              <a:avLst/>
              <a:gdLst/>
              <a:ahLst/>
              <a:cxnLst/>
              <a:rect l="l" t="t" r="r" b="b"/>
              <a:pathLst>
                <a:path w="40387" h="22420" extrusionOk="0">
                  <a:moveTo>
                    <a:pt x="0" y="0"/>
                  </a:moveTo>
                  <a:lnTo>
                    <a:pt x="0" y="22420"/>
                  </a:lnTo>
                  <a:lnTo>
                    <a:pt x="35898" y="22420"/>
                  </a:lnTo>
                  <a:cubicBezTo>
                    <a:pt x="38374" y="22420"/>
                    <a:pt x="40386" y="20407"/>
                    <a:pt x="40386" y="17931"/>
                  </a:cubicBezTo>
                  <a:lnTo>
                    <a:pt x="40386" y="0"/>
                  </a:lnTo>
                  <a:close/>
                </a:path>
              </a:pathLst>
            </a:custGeom>
            <a:solidFill>
              <a:schemeClr val="accent5"/>
            </a:solid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GB" sz="1700">
                  <a:solidFill>
                    <a:srgbClr val="FFFFFF"/>
                  </a:solidFill>
                  <a:latin typeface="Fira Sans Extra Condensed Medium"/>
                  <a:sym typeface="Fira Sans Extra Condensed Medium"/>
                </a:rPr>
                <a:t>Market</a:t>
              </a:r>
            </a:p>
            <a:p>
              <a:pPr algn="ctr"/>
              <a:r>
                <a:rPr lang="en-GB" sz="1700">
                  <a:solidFill>
                    <a:srgbClr val="FFFFFF"/>
                  </a:solidFill>
                  <a:latin typeface="Fira Sans Extra Condensed Medium"/>
                </a:rPr>
                <a:t>Growth</a:t>
              </a:r>
            </a:p>
          </p:txBody>
        </p:sp>
        <p:sp>
          <p:nvSpPr>
            <p:cNvPr id="754" name="Google Shape;754;p26"/>
            <p:cNvSpPr/>
            <p:nvPr/>
          </p:nvSpPr>
          <p:spPr>
            <a:xfrm>
              <a:off x="935543" y="4176986"/>
              <a:ext cx="698389"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2200"/>
            </a:p>
          </p:txBody>
        </p:sp>
        <p:sp>
          <p:nvSpPr>
            <p:cNvPr id="756" name="Google Shape;756;p26"/>
            <p:cNvSpPr txBox="1"/>
            <p:nvPr/>
          </p:nvSpPr>
          <p:spPr>
            <a:xfrm>
              <a:off x="551728" y="2431458"/>
              <a:ext cx="1408200" cy="1996556"/>
            </a:xfrm>
            <a:prstGeom prst="rect">
              <a:avLst/>
            </a:prstGeom>
            <a:noFill/>
            <a:ln>
              <a:noFill/>
            </a:ln>
          </p:spPr>
          <p:txBody>
            <a:bodyPr spcFirstLastPara="1" wrap="square" lIns="91425" tIns="91425" rIns="91425" bIns="91425" anchor="ctr" anchorCtr="0">
              <a:noAutofit/>
            </a:bodyPr>
            <a:lstStyle/>
            <a:p>
              <a:pPr algn="ctr"/>
              <a:r>
                <a:rPr lang="en-GB" sz="1200">
                  <a:ea typeface="Roboto"/>
                  <a:sym typeface="Roboto"/>
                </a:rPr>
                <a:t>The streaming video market is burgeoning, projected to hit $697.2 billion by 2025-2030, with a 19.5% CAGR</a:t>
              </a:r>
              <a:endParaRPr lang="en-US"/>
            </a:p>
          </p:txBody>
        </p:sp>
        <p:sp>
          <p:nvSpPr>
            <p:cNvPr id="757" name="Google Shape;757;p26"/>
            <p:cNvSpPr/>
            <p:nvPr/>
          </p:nvSpPr>
          <p:spPr>
            <a:xfrm>
              <a:off x="1335730" y="4314328"/>
              <a:ext cx="99044" cy="104227"/>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6"/>
            <p:cNvSpPr/>
            <p:nvPr/>
          </p:nvSpPr>
          <p:spPr>
            <a:xfrm>
              <a:off x="1262753" y="4546725"/>
              <a:ext cx="80445" cy="7848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6"/>
            <p:cNvSpPr/>
            <p:nvPr/>
          </p:nvSpPr>
          <p:spPr>
            <a:xfrm>
              <a:off x="1150333" y="4341624"/>
              <a:ext cx="257642" cy="268816"/>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a:off x="1134712" y="4408446"/>
              <a:ext cx="75955" cy="83909"/>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13271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4CE6A-F8DD-D853-4F7A-8934743CB991}"/>
              </a:ext>
            </a:extLst>
          </p:cNvPr>
          <p:cNvSpPr>
            <a:spLocks noGrp="1"/>
          </p:cNvSpPr>
          <p:nvPr>
            <p:ph type="ctrTitle"/>
          </p:nvPr>
        </p:nvSpPr>
        <p:spPr/>
        <p:txBody>
          <a:bodyPr/>
          <a:lstStyle/>
          <a:p>
            <a:r>
              <a:rPr lang="en-US"/>
              <a:t>Competition</a:t>
            </a:r>
          </a:p>
        </p:txBody>
      </p:sp>
    </p:spTree>
    <p:extLst>
      <p:ext uri="{BB962C8B-B14F-4D97-AF65-F5344CB8AC3E}">
        <p14:creationId xmlns:p14="http://schemas.microsoft.com/office/powerpoint/2010/main" val="1185950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5" descr="A screenshot of a television company&#10;&#10;Description automatically generated">
            <a:extLst>
              <a:ext uri="{FF2B5EF4-FFF2-40B4-BE49-F238E27FC236}">
                <a16:creationId xmlns:a16="http://schemas.microsoft.com/office/drawing/2014/main" id="{ED94EA90-DEB8-8425-CDC3-DD6A743B0C5B}"/>
              </a:ext>
            </a:extLst>
          </p:cNvPr>
          <p:cNvPicPr>
            <a:picLocks noGrp="1" noChangeAspect="1"/>
          </p:cNvPicPr>
          <p:nvPr/>
        </p:nvPicPr>
        <p:blipFill>
          <a:blip r:embed="rId2"/>
          <a:stretch>
            <a:fillRect/>
          </a:stretch>
        </p:blipFill>
        <p:spPr>
          <a:xfrm>
            <a:off x="458014" y="1846555"/>
            <a:ext cx="8120260" cy="2696605"/>
          </a:xfrm>
          <a:prstGeom prst="rect">
            <a:avLst/>
          </a:prstGeom>
        </p:spPr>
      </p:pic>
      <p:sp>
        <p:nvSpPr>
          <p:cNvPr id="7" name="Google Shape;688;p26">
            <a:extLst>
              <a:ext uri="{FF2B5EF4-FFF2-40B4-BE49-F238E27FC236}">
                <a16:creationId xmlns:a16="http://schemas.microsoft.com/office/drawing/2014/main" id="{F28EA617-E766-894C-E1CF-48BA4D7E46B0}"/>
              </a:ext>
            </a:extLst>
          </p:cNvPr>
          <p:cNvSpPr txBox="1">
            <a:spLocks/>
          </p:cNvSpPr>
          <p:nvPr/>
        </p:nvSpPr>
        <p:spPr>
          <a:xfrm>
            <a:off x="458210" y="116197"/>
            <a:ext cx="8229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GB" b="0" dirty="0">
                <a:latin typeface="Fira Sans Extra Condensed SemiB"/>
              </a:rPr>
              <a:t>Market</a:t>
            </a:r>
            <a:endParaRPr lang="en-US">
              <a:latin typeface="Fira Sans Extra Condensed SemiB"/>
            </a:endParaRPr>
          </a:p>
        </p:txBody>
      </p:sp>
      <p:sp>
        <p:nvSpPr>
          <p:cNvPr id="10" name="TextBox 9">
            <a:extLst>
              <a:ext uri="{FF2B5EF4-FFF2-40B4-BE49-F238E27FC236}">
                <a16:creationId xmlns:a16="http://schemas.microsoft.com/office/drawing/2014/main" id="{41C7DF65-1B41-4350-B94E-39202AB95AFD}"/>
              </a:ext>
            </a:extLst>
          </p:cNvPr>
          <p:cNvSpPr txBox="1"/>
          <p:nvPr/>
        </p:nvSpPr>
        <p:spPr>
          <a:xfrm>
            <a:off x="392101" y="742192"/>
            <a:ext cx="8594451"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Char char="•"/>
            </a:pPr>
            <a:r>
              <a:rPr lang="en-US" sz="1200" dirty="0">
                <a:latin typeface="Fira Sans Extra Condensed"/>
              </a:rPr>
              <a:t>Disney is concentrating on its main brands and franchises to enhance profitability. </a:t>
            </a:r>
            <a:endParaRPr lang="en-US" dirty="0">
              <a:latin typeface="Fira Sans Extra Condensed"/>
            </a:endParaRPr>
          </a:p>
          <a:p>
            <a:pPr>
              <a:buFont typeface="Arial"/>
              <a:buChar char="•"/>
            </a:pPr>
            <a:endParaRPr lang="en-US" dirty="0">
              <a:latin typeface="Fira Sans Extra Condensed"/>
            </a:endParaRPr>
          </a:p>
          <a:p>
            <a:pPr marL="171450" indent="-171450">
              <a:buChar char="•"/>
            </a:pPr>
            <a:r>
              <a:rPr lang="en-US" sz="1200" dirty="0">
                <a:latin typeface="Fira Sans Extra Condensed"/>
              </a:rPr>
              <a:t>Its franchises are noted for their enduring appeal and Disney's unmatched capacity to engage consumers through its diverse portfolio. </a:t>
            </a:r>
            <a:endParaRPr lang="en-GB" dirty="0">
              <a:latin typeface="Fira Sans Extra Condensed"/>
            </a:endParaRPr>
          </a:p>
          <a:p>
            <a:pPr>
              <a:buFont typeface="Arial"/>
              <a:buChar char="•"/>
            </a:pPr>
            <a:endParaRPr lang="en-GB" dirty="0">
              <a:latin typeface="Fira Sans Extra Condensed"/>
            </a:endParaRPr>
          </a:p>
          <a:p>
            <a:pPr marL="171450" indent="-171450">
              <a:buFont typeface="Arial"/>
              <a:buChar char="•"/>
            </a:pPr>
            <a:r>
              <a:rPr lang="en-US" sz="1200" dirty="0">
                <a:latin typeface="Fira Sans Extra Condensed"/>
              </a:rPr>
              <a:t>In an effort to elevate quality, Disney has scaled back its content production, focusing on fewer, higher-quality projects. </a:t>
            </a:r>
            <a:endParaRPr lang="en-US" dirty="0">
              <a:latin typeface="Fira Sans Extra Condensed"/>
            </a:endParaRPr>
          </a:p>
        </p:txBody>
      </p:sp>
    </p:spTree>
    <p:extLst>
      <p:ext uri="{BB962C8B-B14F-4D97-AF65-F5344CB8AC3E}">
        <p14:creationId xmlns:p14="http://schemas.microsoft.com/office/powerpoint/2010/main" val="3672894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F9622-A970-A31B-8CE8-431036B13502}"/>
              </a:ext>
            </a:extLst>
          </p:cNvPr>
          <p:cNvSpPr>
            <a:spLocks noGrp="1"/>
          </p:cNvSpPr>
          <p:nvPr>
            <p:ph type="ctrTitle"/>
          </p:nvPr>
        </p:nvSpPr>
        <p:spPr>
          <a:xfrm>
            <a:off x="275531" y="153036"/>
            <a:ext cx="8229600" cy="572700"/>
          </a:xfrm>
        </p:spPr>
        <p:txBody>
          <a:bodyPr/>
          <a:lstStyle/>
          <a:p>
            <a:r>
              <a:rPr lang="en-US"/>
              <a:t>Statement of Concern</a:t>
            </a:r>
          </a:p>
        </p:txBody>
      </p:sp>
      <p:sp>
        <p:nvSpPr>
          <p:cNvPr id="3" name="TextBox 2">
            <a:extLst>
              <a:ext uri="{FF2B5EF4-FFF2-40B4-BE49-F238E27FC236}">
                <a16:creationId xmlns:a16="http://schemas.microsoft.com/office/drawing/2014/main" id="{6D227643-1600-A3D9-E1E4-2A20168C1634}"/>
              </a:ext>
            </a:extLst>
          </p:cNvPr>
          <p:cNvSpPr txBox="1"/>
          <p:nvPr/>
        </p:nvSpPr>
        <p:spPr>
          <a:xfrm>
            <a:off x="226200" y="823572"/>
            <a:ext cx="4851220"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Char char="•"/>
            </a:pPr>
            <a:r>
              <a:rPr lang="en-US" sz="1200" dirty="0">
                <a:solidFill>
                  <a:schemeClr val="tx1"/>
                </a:solidFill>
                <a:latin typeface="Fira Sans Extra Condensed"/>
                <a:cs typeface="Times New Roman"/>
              </a:rPr>
              <a:t>Despite an upward ARPU trend within North America, </a:t>
            </a:r>
            <a:r>
              <a:rPr lang="en-US" sz="1200" dirty="0" err="1">
                <a:solidFill>
                  <a:schemeClr val="tx1"/>
                </a:solidFill>
                <a:latin typeface="Fira Sans Extra Condensed"/>
                <a:cs typeface="Times New Roman"/>
              </a:rPr>
              <a:t>Disney+’s</a:t>
            </a:r>
            <a:r>
              <a:rPr lang="en-US" sz="1200" dirty="0">
                <a:solidFill>
                  <a:schemeClr val="tx1"/>
                </a:solidFill>
                <a:latin typeface="Fira Sans Extra Condensed"/>
                <a:cs typeface="Times New Roman"/>
              </a:rPr>
              <a:t> subscriber base has contracted, starkly contrasted by Netflix’s climb to over 260 million subscribers by Q4 2023.</a:t>
            </a:r>
          </a:p>
          <a:p>
            <a:pPr marL="171450" indent="-171450">
              <a:buChar char="•"/>
            </a:pPr>
            <a:r>
              <a:rPr lang="en-US" sz="1200" dirty="0">
                <a:solidFill>
                  <a:schemeClr val="tx1"/>
                </a:solidFill>
                <a:latin typeface="Fira Sans Extra Condensed"/>
                <a:cs typeface="Times New Roman"/>
              </a:rPr>
              <a:t>Such trends compel a strategic reassessment to invigorate subscriber numbers and elevate ARPU, which trails Netflix’s $11.64.</a:t>
            </a:r>
          </a:p>
          <a:p>
            <a:pPr marL="171450" indent="-171450">
              <a:buChar char="•"/>
            </a:pPr>
            <a:r>
              <a:rPr lang="en-US" sz="1200" dirty="0">
                <a:solidFill>
                  <a:schemeClr val="tx1"/>
                </a:solidFill>
                <a:latin typeface="Fira Sans Extra Condensed"/>
                <a:cs typeface="Times New Roman"/>
              </a:rPr>
              <a:t>Disney's content investment per user is substantially higher than Netflix's (Appendix 4), necessitating a strategic optimization to bolster content efficiency and fulfill the audience's appetite for originality.</a:t>
            </a:r>
          </a:p>
        </p:txBody>
      </p:sp>
      <p:pic>
        <p:nvPicPr>
          <p:cNvPr id="4" name="Picture 3" descr="A graph of blue and yellow bars&#10;&#10;Description automatically generated">
            <a:extLst>
              <a:ext uri="{FF2B5EF4-FFF2-40B4-BE49-F238E27FC236}">
                <a16:creationId xmlns:a16="http://schemas.microsoft.com/office/drawing/2014/main" id="{E06EC30F-B500-1C94-EA87-821D8BD58932}"/>
              </a:ext>
            </a:extLst>
          </p:cNvPr>
          <p:cNvPicPr>
            <a:picLocks noChangeAspect="1"/>
          </p:cNvPicPr>
          <p:nvPr/>
        </p:nvPicPr>
        <p:blipFill>
          <a:blip r:embed="rId2"/>
          <a:stretch>
            <a:fillRect/>
          </a:stretch>
        </p:blipFill>
        <p:spPr>
          <a:xfrm>
            <a:off x="5252880" y="678292"/>
            <a:ext cx="2945307" cy="2000503"/>
          </a:xfrm>
          <a:prstGeom prst="rect">
            <a:avLst/>
          </a:prstGeom>
        </p:spPr>
      </p:pic>
      <p:pic>
        <p:nvPicPr>
          <p:cNvPr id="5" name="Picture 4">
            <a:extLst>
              <a:ext uri="{FF2B5EF4-FFF2-40B4-BE49-F238E27FC236}">
                <a16:creationId xmlns:a16="http://schemas.microsoft.com/office/drawing/2014/main" id="{4D171066-9C1D-F032-6027-F2E826CAC11C}"/>
              </a:ext>
            </a:extLst>
          </p:cNvPr>
          <p:cNvPicPr>
            <a:picLocks noChangeAspect="1"/>
          </p:cNvPicPr>
          <p:nvPr/>
        </p:nvPicPr>
        <p:blipFill>
          <a:blip r:embed="rId3"/>
          <a:stretch>
            <a:fillRect/>
          </a:stretch>
        </p:blipFill>
        <p:spPr>
          <a:xfrm>
            <a:off x="5274011" y="2962464"/>
            <a:ext cx="3016587" cy="2079857"/>
          </a:xfrm>
          <a:prstGeom prst="rect">
            <a:avLst/>
          </a:prstGeom>
        </p:spPr>
      </p:pic>
      <p:sp>
        <p:nvSpPr>
          <p:cNvPr id="6" name="TextBox 5">
            <a:extLst>
              <a:ext uri="{FF2B5EF4-FFF2-40B4-BE49-F238E27FC236}">
                <a16:creationId xmlns:a16="http://schemas.microsoft.com/office/drawing/2014/main" id="{BF01635D-6208-06B6-1C18-08293514F559}"/>
              </a:ext>
            </a:extLst>
          </p:cNvPr>
          <p:cNvSpPr txBox="1"/>
          <p:nvPr/>
        </p:nvSpPr>
        <p:spPr>
          <a:xfrm>
            <a:off x="226200" y="2961966"/>
            <a:ext cx="4851220"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Char char="•"/>
            </a:pPr>
            <a:r>
              <a:rPr lang="en-US" sz="1200" dirty="0">
                <a:solidFill>
                  <a:schemeClr val="tx1"/>
                </a:solidFill>
                <a:latin typeface="Fira Sans Extra Condensed"/>
              </a:rPr>
              <a:t>On the content and IP front, Disney's expenditure on four underperforming movies signals a need for a refreshed creative direction and the curation of new IPs, moving away from an over-reliance on franchises that risk audience fatigue.</a:t>
            </a:r>
            <a:endParaRPr lang="en-US" dirty="0">
              <a:solidFill>
                <a:schemeClr val="tx1"/>
              </a:solidFill>
              <a:latin typeface="Fira Sans Extra Condensed"/>
            </a:endParaRPr>
          </a:p>
          <a:p>
            <a:pPr marL="171450" indent="-171450">
              <a:buChar char="•"/>
            </a:pPr>
            <a:r>
              <a:rPr lang="en-US" sz="1200" dirty="0">
                <a:solidFill>
                  <a:schemeClr val="tx1"/>
                </a:solidFill>
                <a:latin typeface="Fira Sans Extra Condensed"/>
              </a:rPr>
              <a:t>This strategic balance aims to rejuvenate our portfolio, align with market expectations, and solidify Disney DTC's standing and fiscal vitality within the streaming landscape. </a:t>
            </a:r>
            <a:endParaRPr lang="en-US">
              <a:solidFill>
                <a:schemeClr val="tx1"/>
              </a:solidFill>
              <a:latin typeface="Fira Sans Extra Condensed"/>
            </a:endParaRPr>
          </a:p>
        </p:txBody>
      </p:sp>
    </p:spTree>
    <p:extLst>
      <p:ext uri="{BB962C8B-B14F-4D97-AF65-F5344CB8AC3E}">
        <p14:creationId xmlns:p14="http://schemas.microsoft.com/office/powerpoint/2010/main" val="1735320598"/>
      </p:ext>
    </p:extLst>
  </p:cSld>
  <p:clrMapOvr>
    <a:masterClrMapping/>
  </p:clrMapOvr>
</p:sld>
</file>

<file path=ppt/theme/theme1.xml><?xml version="1.0" encoding="utf-8"?>
<a:theme xmlns:a="http://schemas.openxmlformats.org/drawingml/2006/main" name="Business Strategies and Frameworks">
  <a:themeElements>
    <a:clrScheme name="Simple Light">
      <a:dk1>
        <a:srgbClr val="000000"/>
      </a:dk1>
      <a:lt1>
        <a:srgbClr val="FFFFFF"/>
      </a:lt1>
      <a:dk2>
        <a:srgbClr val="595959"/>
      </a:dk2>
      <a:lt2>
        <a:srgbClr val="EEEEEE"/>
      </a:lt2>
      <a:accent1>
        <a:srgbClr val="005475"/>
      </a:accent1>
      <a:accent2>
        <a:srgbClr val="006985"/>
      </a:accent2>
      <a:accent3>
        <a:srgbClr val="028090"/>
      </a:accent3>
      <a:accent4>
        <a:srgbClr val="00A896"/>
      </a:accent4>
      <a:accent5>
        <a:srgbClr val="02C39A"/>
      </a:accent5>
      <a:accent6>
        <a:srgbClr val="76DBAB"/>
      </a:accent6>
      <a:hlink>
        <a:srgbClr val="00597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3932</Words>
  <Application>Microsoft Macintosh PowerPoint</Application>
  <PresentationFormat>On-screen Show (16:9)</PresentationFormat>
  <Paragraphs>763</Paragraphs>
  <Slides>49</Slides>
  <Notes>34</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49</vt:i4>
      </vt:variant>
    </vt:vector>
  </HeadingPairs>
  <TitlesOfParts>
    <vt:vector size="67" baseType="lpstr">
      <vt:lpstr>Roboto</vt:lpstr>
      <vt:lpstr>Symbol</vt:lpstr>
      <vt:lpstr>Calibri</vt:lpstr>
      <vt:lpstr>Wingdings</vt:lpstr>
      <vt:lpstr>Fira Sans Extra Condensed SemiBold</vt:lpstr>
      <vt:lpstr>Proxima Nova Semibold</vt:lpstr>
      <vt:lpstr>Fira Sans Extra Condensed</vt:lpstr>
      <vt:lpstr>Fira Sans Extra Condensed SemiB</vt:lpstr>
      <vt:lpstr>Times New Roman</vt:lpstr>
      <vt:lpstr>Fira Sans</vt:lpstr>
      <vt:lpstr>Arial</vt:lpstr>
      <vt:lpstr>Segoe UI</vt:lpstr>
      <vt:lpstr>Proxima Nova</vt:lpstr>
      <vt:lpstr>Fira Sans Extra Condensed Medium</vt:lpstr>
      <vt:lpstr>Lato</vt:lpstr>
      <vt:lpstr>Lato Black</vt:lpstr>
      <vt:lpstr>Business Strategies and Frameworks</vt:lpstr>
      <vt:lpstr>Slidesgo Final Pages</vt:lpstr>
      <vt:lpstr>PowerPoint Presentation</vt:lpstr>
      <vt:lpstr>Overview of Disney DTC: A Legacy of Storytelling &amp; Innovation</vt:lpstr>
      <vt:lpstr>Strategy</vt:lpstr>
      <vt:lpstr>Market</vt:lpstr>
      <vt:lpstr>Streaming Market Dynamics &amp; Disney DTC’s Strategic Position</vt:lpstr>
      <vt:lpstr>Streaming Market Dynamics</vt:lpstr>
      <vt:lpstr>Competition</vt:lpstr>
      <vt:lpstr>PowerPoint Presentation</vt:lpstr>
      <vt:lpstr>Statement of Concern</vt:lpstr>
      <vt:lpstr>Transformation Hypothesis</vt:lpstr>
      <vt:lpstr>Outline of the main strategy behind the transformation.</vt:lpstr>
      <vt:lpstr>Strategies Commitment and Frameworks</vt:lpstr>
      <vt:lpstr>Key pillars supporting the transformation effort (e.g., technology, process, people).</vt:lpstr>
      <vt:lpstr>Transformation Plan</vt:lpstr>
      <vt:lpstr>KPI</vt:lpstr>
      <vt:lpstr>Governance Model</vt:lpstr>
      <vt:lpstr>Program Status</vt:lpstr>
      <vt:lpstr>Risk Management and Mitigation</vt:lpstr>
      <vt:lpstr>Future Steps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lpstr>Business Strategies and Frameworks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Strategies and Frameworks</dc:title>
  <cp:lastModifiedBy>Alex Li</cp:lastModifiedBy>
  <cp:revision>51</cp:revision>
  <dcterms:modified xsi:type="dcterms:W3CDTF">2024-03-14T02:44:49Z</dcterms:modified>
</cp:coreProperties>
</file>

<file path=docProps/thumbnail.jpeg>
</file>